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Proxima Nova Semibold"/>
      <p:regular r:id="rId61"/>
      <p:bold r:id="rId62"/>
      <p:boldItalic r:id="rId63"/>
    </p:embeddedFont>
    <p:embeddedFont>
      <p:font typeface="Fira Code"/>
      <p:regular r:id="rId64"/>
      <p:bold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238F1D-F4F0-4334-B785-3A3B0CACFE5F}">
  <a:tblStyle styleId="{0A238F1D-F4F0-4334-B785-3A3B0CACFE5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FiraCode-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FiraCode-bold.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gif>
</file>

<file path=ppt/media/image3.gif>
</file>

<file path=ppt/media/image4.png>
</file>

<file path=ppt/media/image5.gif>
</file>

<file path=ppt/media/image6.gif>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e7b51334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e7b51334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e7f9c668d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e7f9c668d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e7f9c668d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e7f9c668d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e7f9c668d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e7f9c668d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e7b3cc9d3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e7b3cc9d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e7f9c668d6_0_1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e7f9c668d6_0_1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e7f9c668d6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e7f9c668d6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e7f9c668d6_0_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e7f9c668d6_0_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e7f9c668d6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e7f9c668d6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e916184070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e916184070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e7f9c668d6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e7f9c668d6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e7f9c668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e7f9c668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e7f9c668d6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e7f9c668d6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5" name="Shape 2495"/>
        <p:cNvGrpSpPr/>
        <p:nvPr/>
      </p:nvGrpSpPr>
      <p:grpSpPr>
        <a:xfrm>
          <a:off x="0" y="0"/>
          <a:ext cx="0" cy="0"/>
          <a:chOff x="0" y="0"/>
          <a:chExt cx="0" cy="0"/>
        </a:xfrm>
      </p:grpSpPr>
      <p:sp>
        <p:nvSpPr>
          <p:cNvPr id="2496" name="Google Shape;2496;ge7f9c668d6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7" name="Google Shape;2497;ge7f9c668d6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ge7f9c668d6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0" name="Google Shape;2520;ge7f9c668d6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0" name="Shape 2540"/>
        <p:cNvGrpSpPr/>
        <p:nvPr/>
      </p:nvGrpSpPr>
      <p:grpSpPr>
        <a:xfrm>
          <a:off x="0" y="0"/>
          <a:ext cx="0" cy="0"/>
          <a:chOff x="0" y="0"/>
          <a:chExt cx="0" cy="0"/>
        </a:xfrm>
      </p:grpSpPr>
      <p:sp>
        <p:nvSpPr>
          <p:cNvPr id="2541" name="Google Shape;2541;ge7b3cc9d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2" name="Google Shape;2542;ge7b3cc9d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6" name="Shape 2576"/>
        <p:cNvGrpSpPr/>
        <p:nvPr/>
      </p:nvGrpSpPr>
      <p:grpSpPr>
        <a:xfrm>
          <a:off x="0" y="0"/>
          <a:ext cx="0" cy="0"/>
          <a:chOff x="0" y="0"/>
          <a:chExt cx="0" cy="0"/>
        </a:xfrm>
      </p:grpSpPr>
      <p:sp>
        <p:nvSpPr>
          <p:cNvPr id="2577" name="Google Shape;2577;ge7f9c668d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8" name="Google Shape;2578;ge7f9c668d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1" name="Shape 3111"/>
        <p:cNvGrpSpPr/>
        <p:nvPr/>
      </p:nvGrpSpPr>
      <p:grpSpPr>
        <a:xfrm>
          <a:off x="0" y="0"/>
          <a:ext cx="0" cy="0"/>
          <a:chOff x="0" y="0"/>
          <a:chExt cx="0" cy="0"/>
        </a:xfrm>
      </p:grpSpPr>
      <p:sp>
        <p:nvSpPr>
          <p:cNvPr id="3112" name="Google Shape;3112;ge6b9cfce84_3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3" name="Google Shape;3113;ge6b9cfce84_3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4" name="Shape 3124"/>
        <p:cNvGrpSpPr/>
        <p:nvPr/>
      </p:nvGrpSpPr>
      <p:grpSpPr>
        <a:xfrm>
          <a:off x="0" y="0"/>
          <a:ext cx="0" cy="0"/>
          <a:chOff x="0" y="0"/>
          <a:chExt cx="0" cy="0"/>
        </a:xfrm>
      </p:grpSpPr>
      <p:sp>
        <p:nvSpPr>
          <p:cNvPr id="3125" name="Google Shape;3125;ge6b9cfce84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6" name="Google Shape;3126;ge6b9cfce84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7" name="Shape 3137"/>
        <p:cNvGrpSpPr/>
        <p:nvPr/>
      </p:nvGrpSpPr>
      <p:grpSpPr>
        <a:xfrm>
          <a:off x="0" y="0"/>
          <a:ext cx="0" cy="0"/>
          <a:chOff x="0" y="0"/>
          <a:chExt cx="0" cy="0"/>
        </a:xfrm>
      </p:grpSpPr>
      <p:sp>
        <p:nvSpPr>
          <p:cNvPr id="3138" name="Google Shape;3138;ge916184070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9" name="Google Shape;3139;ge916184070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4" name="Shape 3144"/>
        <p:cNvGrpSpPr/>
        <p:nvPr/>
      </p:nvGrpSpPr>
      <p:grpSpPr>
        <a:xfrm>
          <a:off x="0" y="0"/>
          <a:ext cx="0" cy="0"/>
          <a:chOff x="0" y="0"/>
          <a:chExt cx="0" cy="0"/>
        </a:xfrm>
      </p:grpSpPr>
      <p:sp>
        <p:nvSpPr>
          <p:cNvPr id="3145" name="Google Shape;3145;ge916184070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6" name="Google Shape;3146;ge916184070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1" name="Shape 3151"/>
        <p:cNvGrpSpPr/>
        <p:nvPr/>
      </p:nvGrpSpPr>
      <p:grpSpPr>
        <a:xfrm>
          <a:off x="0" y="0"/>
          <a:ext cx="0" cy="0"/>
          <a:chOff x="0" y="0"/>
          <a:chExt cx="0" cy="0"/>
        </a:xfrm>
      </p:grpSpPr>
      <p:sp>
        <p:nvSpPr>
          <p:cNvPr id="3152" name="Google Shape;3152;ge916184070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3" name="Google Shape;3153;ge916184070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e7b3cc9d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e7b3cc9d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8" name="Shape 3178"/>
        <p:cNvGrpSpPr/>
        <p:nvPr/>
      </p:nvGrpSpPr>
      <p:grpSpPr>
        <a:xfrm>
          <a:off x="0" y="0"/>
          <a:ext cx="0" cy="0"/>
          <a:chOff x="0" y="0"/>
          <a:chExt cx="0" cy="0"/>
        </a:xfrm>
      </p:grpSpPr>
      <p:sp>
        <p:nvSpPr>
          <p:cNvPr id="3179" name="Google Shape;3179;ge916184070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0" name="Google Shape;3180;ge916184070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e916184070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e916184070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1" name="Shape 3531"/>
        <p:cNvGrpSpPr/>
        <p:nvPr/>
      </p:nvGrpSpPr>
      <p:grpSpPr>
        <a:xfrm>
          <a:off x="0" y="0"/>
          <a:ext cx="0" cy="0"/>
          <a:chOff x="0" y="0"/>
          <a:chExt cx="0" cy="0"/>
        </a:xfrm>
      </p:grpSpPr>
      <p:sp>
        <p:nvSpPr>
          <p:cNvPr id="3532" name="Google Shape;3532;ge916184070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3" name="Google Shape;3533;ge916184070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1" name="Shape 10031"/>
        <p:cNvGrpSpPr/>
        <p:nvPr/>
      </p:nvGrpSpPr>
      <p:grpSpPr>
        <a:xfrm>
          <a:off x="0" y="0"/>
          <a:ext cx="0" cy="0"/>
          <a:chOff x="0" y="0"/>
          <a:chExt cx="0" cy="0"/>
        </a:xfrm>
      </p:grpSpPr>
      <p:sp>
        <p:nvSpPr>
          <p:cNvPr id="10032" name="Google Shape;10032;ge916184070_4_6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3" name="Google Shape;10033;ge916184070_4_6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8" name="Shape 10458"/>
        <p:cNvGrpSpPr/>
        <p:nvPr/>
      </p:nvGrpSpPr>
      <p:grpSpPr>
        <a:xfrm>
          <a:off x="0" y="0"/>
          <a:ext cx="0" cy="0"/>
          <a:chOff x="0" y="0"/>
          <a:chExt cx="0" cy="0"/>
        </a:xfrm>
      </p:grpSpPr>
      <p:sp>
        <p:nvSpPr>
          <p:cNvPr id="10459" name="Google Shape;10459;ge916184070_4_7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0" name="Google Shape;10460;ge916184070_4_7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1" name="Shape 10621"/>
        <p:cNvGrpSpPr/>
        <p:nvPr/>
      </p:nvGrpSpPr>
      <p:grpSpPr>
        <a:xfrm>
          <a:off x="0" y="0"/>
          <a:ext cx="0" cy="0"/>
          <a:chOff x="0" y="0"/>
          <a:chExt cx="0" cy="0"/>
        </a:xfrm>
      </p:grpSpPr>
      <p:sp>
        <p:nvSpPr>
          <p:cNvPr id="10622" name="Google Shape;10622;ge916184070_4_7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3" name="Google Shape;10623;ge916184070_4_7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3" name="Shape 11023"/>
        <p:cNvGrpSpPr/>
        <p:nvPr/>
      </p:nvGrpSpPr>
      <p:grpSpPr>
        <a:xfrm>
          <a:off x="0" y="0"/>
          <a:ext cx="0" cy="0"/>
          <a:chOff x="0" y="0"/>
          <a:chExt cx="0" cy="0"/>
        </a:xfrm>
      </p:grpSpPr>
      <p:sp>
        <p:nvSpPr>
          <p:cNvPr id="11024" name="Google Shape;11024;ge916184070_4_7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5" name="Google Shape;11025;ge916184070_4_7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4" name="Shape 11394"/>
        <p:cNvGrpSpPr/>
        <p:nvPr/>
      </p:nvGrpSpPr>
      <p:grpSpPr>
        <a:xfrm>
          <a:off x="0" y="0"/>
          <a:ext cx="0" cy="0"/>
          <a:chOff x="0" y="0"/>
          <a:chExt cx="0" cy="0"/>
        </a:xfrm>
      </p:grpSpPr>
      <p:sp>
        <p:nvSpPr>
          <p:cNvPr id="11395" name="Google Shape;11395;ge916184070_4_8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6" name="Google Shape;11396;ge916184070_4_8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1" name="Shape 11771"/>
        <p:cNvGrpSpPr/>
        <p:nvPr/>
      </p:nvGrpSpPr>
      <p:grpSpPr>
        <a:xfrm>
          <a:off x="0" y="0"/>
          <a:ext cx="0" cy="0"/>
          <a:chOff x="0" y="0"/>
          <a:chExt cx="0" cy="0"/>
        </a:xfrm>
      </p:grpSpPr>
      <p:sp>
        <p:nvSpPr>
          <p:cNvPr id="11772" name="Google Shape;11772;ge916184070_4_8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3" name="Google Shape;11773;ge916184070_4_8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2" name="Shape 12202"/>
        <p:cNvGrpSpPr/>
        <p:nvPr/>
      </p:nvGrpSpPr>
      <p:grpSpPr>
        <a:xfrm>
          <a:off x="0" y="0"/>
          <a:ext cx="0" cy="0"/>
          <a:chOff x="0" y="0"/>
          <a:chExt cx="0" cy="0"/>
        </a:xfrm>
      </p:grpSpPr>
      <p:sp>
        <p:nvSpPr>
          <p:cNvPr id="12203" name="Google Shape;12203;ge916184070_4_9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4" name="Google Shape;12204;ge916184070_4_9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e7f9c668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e7f9c668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5" name="Shape 12995"/>
        <p:cNvGrpSpPr/>
        <p:nvPr/>
      </p:nvGrpSpPr>
      <p:grpSpPr>
        <a:xfrm>
          <a:off x="0" y="0"/>
          <a:ext cx="0" cy="0"/>
          <a:chOff x="0" y="0"/>
          <a:chExt cx="0" cy="0"/>
        </a:xfrm>
      </p:grpSpPr>
      <p:sp>
        <p:nvSpPr>
          <p:cNvPr id="12996" name="Google Shape;12996;ge916184070_4_9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7" name="Google Shape;12997;ge916184070_4_9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6" name="Shape 13736"/>
        <p:cNvGrpSpPr/>
        <p:nvPr/>
      </p:nvGrpSpPr>
      <p:grpSpPr>
        <a:xfrm>
          <a:off x="0" y="0"/>
          <a:ext cx="0" cy="0"/>
          <a:chOff x="0" y="0"/>
          <a:chExt cx="0" cy="0"/>
        </a:xfrm>
      </p:grpSpPr>
      <p:sp>
        <p:nvSpPr>
          <p:cNvPr id="13737" name="Google Shape;13737;ge916184070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8" name="Google Shape;13738;ge916184070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9" name="Shape 14429"/>
        <p:cNvGrpSpPr/>
        <p:nvPr/>
      </p:nvGrpSpPr>
      <p:grpSpPr>
        <a:xfrm>
          <a:off x="0" y="0"/>
          <a:ext cx="0" cy="0"/>
          <a:chOff x="0" y="0"/>
          <a:chExt cx="0" cy="0"/>
        </a:xfrm>
      </p:grpSpPr>
      <p:sp>
        <p:nvSpPr>
          <p:cNvPr id="14430" name="Google Shape;14430;ge916184070_4_1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1" name="Google Shape;14431;ge916184070_4_1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1" name="Shape 14731"/>
        <p:cNvGrpSpPr/>
        <p:nvPr/>
      </p:nvGrpSpPr>
      <p:grpSpPr>
        <a:xfrm>
          <a:off x="0" y="0"/>
          <a:ext cx="0" cy="0"/>
          <a:chOff x="0" y="0"/>
          <a:chExt cx="0" cy="0"/>
        </a:xfrm>
      </p:grpSpPr>
      <p:sp>
        <p:nvSpPr>
          <p:cNvPr id="14732" name="Google Shape;14732;ge916184070_4_11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3" name="Google Shape;14733;ge916184070_4_11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1" name="Shape 15371"/>
        <p:cNvGrpSpPr/>
        <p:nvPr/>
      </p:nvGrpSpPr>
      <p:grpSpPr>
        <a:xfrm>
          <a:off x="0" y="0"/>
          <a:ext cx="0" cy="0"/>
          <a:chOff x="0" y="0"/>
          <a:chExt cx="0" cy="0"/>
        </a:xfrm>
      </p:grpSpPr>
      <p:sp>
        <p:nvSpPr>
          <p:cNvPr id="15372" name="Google Shape;15372;ge916184070_4_14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3" name="Google Shape;15373;ge916184070_4_14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e7f9c668d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e7f9c668d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e7b3cc9d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e7b3cc9d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e7f9c668d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e7f9c668d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7f9c668d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7f9c668d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e7f9c668d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e7f9c668d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0" y="0"/>
            <a:ext cx="4572000" cy="5928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 name="Google Shape;14;p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4"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txBox="1"/>
          <p:nvPr>
            <p:ph hasCustomPrompt="1" type="title"/>
          </p:nvPr>
        </p:nvSpPr>
        <p:spPr>
          <a:xfrm>
            <a:off x="1084225" y="1311425"/>
            <a:ext cx="6379200" cy="10185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800">
                <a:solidFill>
                  <a:schemeClr val="accent3"/>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69" name="Google Shape;169;p1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83"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4"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txBox="1"/>
          <p:nvPr>
            <p:ph hasCustomPrompt="1" type="title"/>
          </p:nvPr>
        </p:nvSpPr>
        <p:spPr>
          <a:xfrm flipH="1">
            <a:off x="1460450" y="1436713"/>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8" name="Google Shape;188;p13"/>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9" name="Google Shape;189;p13"/>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accent1"/>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0" name="Google Shape;190;p13"/>
          <p:cNvSpPr txBox="1"/>
          <p:nvPr>
            <p:ph hasCustomPrompt="1" idx="3" type="title"/>
          </p:nvPr>
        </p:nvSpPr>
        <p:spPr>
          <a:xfrm flipH="1">
            <a:off x="2850125" y="241986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1" name="Google Shape;191;p13"/>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2" name="Google Shape;192;p13"/>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lt2"/>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3" name="Google Shape;193;p13"/>
          <p:cNvSpPr txBox="1"/>
          <p:nvPr>
            <p:ph hasCustomPrompt="1" idx="6" type="title"/>
          </p:nvPr>
        </p:nvSpPr>
        <p:spPr>
          <a:xfrm flipH="1">
            <a:off x="4242875" y="340021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4" name="Google Shape;194;p13"/>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5" name="Google Shape;195;p13"/>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6" name="Google Shape;196;p1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1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4200"/>
              <a:buNone/>
              <a:defRPr sz="18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5" name="Google Shape;215;p1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None/>
              <a:defRPr sz="2000">
                <a:solidFill>
                  <a:schemeClr val="accent3"/>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6" name="Google Shape;216;p1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0"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4" name="Google Shape;234;p1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5" name="Google Shape;235;p1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6" name="Google Shape;236;p1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7" name="Google Shape;237;p1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8" name="Google Shape;238;p1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9" name="Google Shape;239;p1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4"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8" name="Google Shape;258;p1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9" name="Google Shape;259;p1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0" name="Google Shape;260;p1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1" name="Google Shape;261;p1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2" name="Google Shape;262;p1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3" name="Google Shape;263;p1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4" name="Google Shape;264;p1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5" name="Google Shape;265;p1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80"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4" name="Google Shape;284;p1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5" name="Google Shape;285;p1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6" name="Google Shape;286;p1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7" name="Google Shape;287;p1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8" name="Google Shape;288;p1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9" name="Google Shape;289;p1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0" name="Google Shape;290;p1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1" name="Google Shape;291;p1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2" name="Google Shape;292;p1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3" name="Google Shape;293;p1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4" name="Google Shape;294;p1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5" name="Google Shape;295;p1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310"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txBox="1"/>
          <p:nvPr>
            <p:ph hasCustomPrompt="1" type="title"/>
          </p:nvPr>
        </p:nvSpPr>
        <p:spPr>
          <a:xfrm>
            <a:off x="1134200" y="686250"/>
            <a:ext cx="5341200" cy="637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5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14" name="Google Shape;314;p1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15" name="Google Shape;315;p1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p:nvPr>
            <p:ph hasCustomPrompt="1" idx="2" type="title"/>
          </p:nvPr>
        </p:nvSpPr>
        <p:spPr>
          <a:xfrm>
            <a:off x="2100875" y="2016175"/>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0" name="Google Shape;330;p1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31" name="Google Shape;331;p18"/>
          <p:cNvSpPr txBox="1"/>
          <p:nvPr>
            <p:ph hasCustomPrompt="1" idx="4" type="title"/>
          </p:nvPr>
        </p:nvSpPr>
        <p:spPr>
          <a:xfrm>
            <a:off x="2100875" y="3013959"/>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2" name="Google Shape;332;p18"/>
          <p:cNvSpPr txBox="1"/>
          <p:nvPr>
            <p:ph idx="5" type="subTitle"/>
          </p:nvPr>
        </p:nvSpPr>
        <p:spPr>
          <a:xfrm>
            <a:off x="2100875" y="3504150"/>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8">
    <p:spTree>
      <p:nvGrpSpPr>
        <p:cNvPr id="333"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37" name="Google Shape;337;p1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2" name="Google Shape;352;p19"/>
          <p:cNvSpPr txBox="1"/>
          <p:nvPr>
            <p:ph hasCustomPrompt="1"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3" name="Google Shape;353;p19"/>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54" name="Google Shape;354;p19"/>
          <p:cNvSpPr txBox="1"/>
          <p:nvPr>
            <p:ph hasCustomPrompt="1"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5" name="Google Shape;355;p19"/>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_1">
    <p:spTree>
      <p:nvGrpSpPr>
        <p:cNvPr id="356"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60" name="Google Shape;360;p20"/>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1" name="Google Shape;361;p20"/>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txBox="1"/>
          <p:nvPr>
            <p:ph hasCustomPrompt="1" type="title"/>
          </p:nvPr>
        </p:nvSpPr>
        <p:spPr>
          <a:xfrm flipH="1">
            <a:off x="2054663" y="586975"/>
            <a:ext cx="1842300" cy="11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0000"/>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0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 name="Google Shape;33;p3"/>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accent3"/>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4" name="Google Shape;34;p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_1">
    <p:spTree>
      <p:nvGrpSpPr>
        <p:cNvPr id="375"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1"/>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sz="2000">
                <a:solidFill>
                  <a:schemeClr val="accent3"/>
                </a:solidFill>
              </a:defRPr>
            </a:lvl1pPr>
            <a:lvl2pPr indent="-330200" lvl="1" marL="914400" rtl="0">
              <a:lnSpc>
                <a:spcPct val="100000"/>
              </a:lnSpc>
              <a:spcBef>
                <a:spcPts val="0"/>
              </a:spcBef>
              <a:spcAft>
                <a:spcPts val="0"/>
              </a:spcAft>
              <a:buClr>
                <a:schemeClr val="accent3"/>
              </a:buClr>
              <a:buSzPts val="1600"/>
              <a:buFont typeface="Montserrat"/>
              <a:buChar char="○"/>
              <a:defRPr sz="1200">
                <a:solidFill>
                  <a:schemeClr val="accent3"/>
                </a:solidFill>
              </a:defRPr>
            </a:lvl2pPr>
            <a:lvl3pPr indent="-330200" lvl="2" marL="1371600" rtl="0">
              <a:spcBef>
                <a:spcPts val="0"/>
              </a:spcBef>
              <a:spcAft>
                <a:spcPts val="0"/>
              </a:spcAft>
              <a:buClr>
                <a:schemeClr val="accent3"/>
              </a:buClr>
              <a:buSzPts val="1600"/>
              <a:buFont typeface="Montserrat"/>
              <a:buChar char="■"/>
              <a:defRPr>
                <a:solidFill>
                  <a:schemeClr val="accent3"/>
                </a:solidFill>
              </a:defRPr>
            </a:lvl3pPr>
            <a:lvl4pPr indent="-330200" lvl="3" marL="1828800" rtl="0">
              <a:spcBef>
                <a:spcPts val="0"/>
              </a:spcBef>
              <a:spcAft>
                <a:spcPts val="0"/>
              </a:spcAft>
              <a:buClr>
                <a:schemeClr val="accent3"/>
              </a:buClr>
              <a:buSzPts val="1600"/>
              <a:buFont typeface="Montserrat"/>
              <a:buChar char="●"/>
              <a:defRPr>
                <a:solidFill>
                  <a:schemeClr val="accent3"/>
                </a:solidFill>
              </a:defRPr>
            </a:lvl4pPr>
            <a:lvl5pPr indent="-330200" lvl="4" marL="2286000" rtl="0">
              <a:spcBef>
                <a:spcPts val="0"/>
              </a:spcBef>
              <a:spcAft>
                <a:spcPts val="0"/>
              </a:spcAft>
              <a:buClr>
                <a:schemeClr val="accent3"/>
              </a:buClr>
              <a:buSzPts val="1600"/>
              <a:buFont typeface="Montserrat"/>
              <a:buChar char="○"/>
              <a:defRPr>
                <a:solidFill>
                  <a:schemeClr val="accent3"/>
                </a:solidFill>
              </a:defRPr>
            </a:lvl5pPr>
            <a:lvl6pPr indent="-330200" lvl="5" marL="2743200" rtl="0">
              <a:spcBef>
                <a:spcPts val="0"/>
              </a:spcBef>
              <a:spcAft>
                <a:spcPts val="0"/>
              </a:spcAft>
              <a:buClr>
                <a:schemeClr val="accent3"/>
              </a:buClr>
              <a:buSzPts val="1600"/>
              <a:buFont typeface="Montserrat"/>
              <a:buChar char="■"/>
              <a:defRPr>
                <a:solidFill>
                  <a:schemeClr val="accent3"/>
                </a:solidFill>
              </a:defRPr>
            </a:lvl6pPr>
            <a:lvl7pPr indent="-330200" lvl="6" marL="3200400" rtl="0">
              <a:spcBef>
                <a:spcPts val="0"/>
              </a:spcBef>
              <a:spcAft>
                <a:spcPts val="0"/>
              </a:spcAft>
              <a:buClr>
                <a:schemeClr val="accent3"/>
              </a:buClr>
              <a:buSzPts val="1600"/>
              <a:buFont typeface="Montserrat"/>
              <a:buChar char="●"/>
              <a:defRPr>
                <a:solidFill>
                  <a:schemeClr val="accent3"/>
                </a:solidFill>
              </a:defRPr>
            </a:lvl7pPr>
            <a:lvl8pPr indent="-330200" lvl="7" marL="3657600" rtl="0">
              <a:spcBef>
                <a:spcPts val="0"/>
              </a:spcBef>
              <a:spcAft>
                <a:spcPts val="0"/>
              </a:spcAft>
              <a:buClr>
                <a:schemeClr val="accent3"/>
              </a:buClr>
              <a:buSzPts val="1600"/>
              <a:buFont typeface="Montserrat"/>
              <a:buChar char="○"/>
              <a:defRPr>
                <a:solidFill>
                  <a:schemeClr val="accent3"/>
                </a:solidFill>
              </a:defRPr>
            </a:lvl8pPr>
            <a:lvl9pPr indent="-330200" lvl="8" marL="4114800" rtl="0">
              <a:spcBef>
                <a:spcPts val="0"/>
              </a:spcBef>
              <a:spcAft>
                <a:spcPts val="0"/>
              </a:spcAft>
              <a:buClr>
                <a:schemeClr val="accent3"/>
              </a:buClr>
              <a:buSzPts val="1600"/>
              <a:buFont typeface="Montserrat"/>
              <a:buChar char="■"/>
              <a:defRPr>
                <a:solidFill>
                  <a:schemeClr val="accent3"/>
                </a:solidFill>
              </a:defRPr>
            </a:lvl9pPr>
          </a:lstStyle>
          <a:p/>
        </p:txBody>
      </p:sp>
      <p:sp>
        <p:nvSpPr>
          <p:cNvPr id="393" name="Google Shape;393;p2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rtl="0" algn="ctr">
              <a:lnSpc>
                <a:spcPct val="100000"/>
              </a:lnSpc>
              <a:spcBef>
                <a:spcPts val="0"/>
              </a:spcBef>
              <a:spcAft>
                <a:spcPts val="0"/>
              </a:spcAft>
              <a:buClr>
                <a:schemeClr val="accent3"/>
              </a:buClr>
              <a:buSzPts val="2000"/>
              <a:buNone/>
              <a:defRPr b="1" sz="2000">
                <a:solidFill>
                  <a:schemeClr val="accent3"/>
                </a:solidFill>
              </a:defRPr>
            </a:lvl2pPr>
            <a:lvl3pPr lvl="2" rtl="0" algn="ctr">
              <a:lnSpc>
                <a:spcPct val="100000"/>
              </a:lnSpc>
              <a:spcBef>
                <a:spcPts val="0"/>
              </a:spcBef>
              <a:spcAft>
                <a:spcPts val="0"/>
              </a:spcAft>
              <a:buClr>
                <a:schemeClr val="accent3"/>
              </a:buClr>
              <a:buSzPts val="2000"/>
              <a:buNone/>
              <a:defRPr b="1" sz="2000">
                <a:solidFill>
                  <a:schemeClr val="accent3"/>
                </a:solidFill>
              </a:defRPr>
            </a:lvl3pPr>
            <a:lvl4pPr lvl="3" rtl="0" algn="ctr">
              <a:lnSpc>
                <a:spcPct val="100000"/>
              </a:lnSpc>
              <a:spcBef>
                <a:spcPts val="0"/>
              </a:spcBef>
              <a:spcAft>
                <a:spcPts val="0"/>
              </a:spcAft>
              <a:buClr>
                <a:schemeClr val="accent3"/>
              </a:buClr>
              <a:buSzPts val="2000"/>
              <a:buNone/>
              <a:defRPr b="1" sz="2000">
                <a:solidFill>
                  <a:schemeClr val="accent3"/>
                </a:solidFill>
              </a:defRPr>
            </a:lvl4pPr>
            <a:lvl5pPr lvl="4" rtl="0" algn="ctr">
              <a:lnSpc>
                <a:spcPct val="100000"/>
              </a:lnSpc>
              <a:spcBef>
                <a:spcPts val="0"/>
              </a:spcBef>
              <a:spcAft>
                <a:spcPts val="0"/>
              </a:spcAft>
              <a:buClr>
                <a:schemeClr val="accent3"/>
              </a:buClr>
              <a:buSzPts val="2000"/>
              <a:buNone/>
              <a:defRPr b="1" sz="2000">
                <a:solidFill>
                  <a:schemeClr val="accent3"/>
                </a:solidFill>
              </a:defRPr>
            </a:lvl5pPr>
            <a:lvl6pPr lvl="5" rtl="0" algn="ctr">
              <a:lnSpc>
                <a:spcPct val="100000"/>
              </a:lnSpc>
              <a:spcBef>
                <a:spcPts val="0"/>
              </a:spcBef>
              <a:spcAft>
                <a:spcPts val="0"/>
              </a:spcAft>
              <a:buClr>
                <a:schemeClr val="accent3"/>
              </a:buClr>
              <a:buSzPts val="2000"/>
              <a:buNone/>
              <a:defRPr b="1" sz="2000">
                <a:solidFill>
                  <a:schemeClr val="accent3"/>
                </a:solidFill>
              </a:defRPr>
            </a:lvl6pPr>
            <a:lvl7pPr lvl="6" rtl="0" algn="ctr">
              <a:lnSpc>
                <a:spcPct val="100000"/>
              </a:lnSpc>
              <a:spcBef>
                <a:spcPts val="0"/>
              </a:spcBef>
              <a:spcAft>
                <a:spcPts val="0"/>
              </a:spcAft>
              <a:buClr>
                <a:schemeClr val="accent3"/>
              </a:buClr>
              <a:buSzPts val="2000"/>
              <a:buNone/>
              <a:defRPr b="1" sz="2000">
                <a:solidFill>
                  <a:schemeClr val="accent3"/>
                </a:solidFill>
              </a:defRPr>
            </a:lvl7pPr>
            <a:lvl8pPr lvl="7" rtl="0" algn="ctr">
              <a:lnSpc>
                <a:spcPct val="100000"/>
              </a:lnSpc>
              <a:spcBef>
                <a:spcPts val="0"/>
              </a:spcBef>
              <a:spcAft>
                <a:spcPts val="0"/>
              </a:spcAft>
              <a:buClr>
                <a:schemeClr val="accent3"/>
              </a:buClr>
              <a:buSzPts val="2000"/>
              <a:buNone/>
              <a:defRPr b="1" sz="2000">
                <a:solidFill>
                  <a:schemeClr val="accent3"/>
                </a:solidFill>
              </a:defRPr>
            </a:lvl8pPr>
            <a:lvl9pPr lvl="8" rtl="0" algn="ctr">
              <a:lnSpc>
                <a:spcPct val="100000"/>
              </a:lnSpc>
              <a:spcBef>
                <a:spcPts val="0"/>
              </a:spcBef>
              <a:spcAft>
                <a:spcPts val="0"/>
              </a:spcAft>
              <a:buClr>
                <a:schemeClr val="accent3"/>
              </a:buClr>
              <a:buSzPts val="2000"/>
              <a:buNone/>
              <a:defRPr b="1" sz="2000">
                <a:solidFill>
                  <a:schemeClr val="accent3"/>
                </a:solidFill>
              </a:defRPr>
            </a:lvl9pPr>
          </a:lstStyle>
          <a:p/>
        </p:txBody>
      </p:sp>
      <p:sp>
        <p:nvSpPr>
          <p:cNvPr id="394" name="Google Shape;394;p2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395"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5200"/>
              <a:buN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99" name="Google Shape;399;p22"/>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0" name="Google Shape;400;p22"/>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2000">
                <a:solidFill>
                  <a:schemeClr val="accent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1" name="Google Shape;401;p2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b="1" lang="en" sz="1200">
                <a:solidFill>
                  <a:schemeClr val="accent3"/>
                </a:solidFill>
                <a:uFill>
                  <a:noFill/>
                </a:uFill>
                <a:latin typeface="Fira Code"/>
                <a:ea typeface="Fira Code"/>
                <a:cs typeface="Fira Code"/>
                <a:sym typeface="Fira Code"/>
                <a:hlinkClick r:id="rId2">
                  <a:extLst>
                    <a:ext uri="{A12FA001-AC4F-418D-AE19-62706E023703}">
                      <ahyp:hlinkClr val="tx"/>
                    </a:ext>
                  </a:extLst>
                </a:hlinkClick>
              </a:rPr>
              <a:t>Slidesgo</a:t>
            </a:r>
            <a:r>
              <a:rPr lang="en" sz="1200">
                <a:solidFill>
                  <a:schemeClr val="accent3"/>
                </a:solidFill>
                <a:latin typeface="Fira Code"/>
                <a:ea typeface="Fira Code"/>
                <a:cs typeface="Fira Code"/>
                <a:sym typeface="Fira Code"/>
              </a:rPr>
              <a:t>, including icons by </a:t>
            </a:r>
            <a:r>
              <a:rPr b="1" lang="en" sz="1200">
                <a:solidFill>
                  <a:schemeClr val="accent3"/>
                </a:solidFill>
                <a:uFill>
                  <a:noFill/>
                </a:uFill>
                <a:latin typeface="Fira Code"/>
                <a:ea typeface="Fira Code"/>
                <a:cs typeface="Fira Code"/>
                <a:sym typeface="Fira Code"/>
                <a:hlinkClick r:id="rId3">
                  <a:extLst>
                    <a:ext uri="{A12FA001-AC4F-418D-AE19-62706E023703}">
                      <ahyp:hlinkClr val="tx"/>
                    </a:ext>
                  </a:extLst>
                </a:hlinkClick>
              </a:rPr>
              <a:t>Flaticon</a:t>
            </a:r>
            <a:r>
              <a:rPr lang="en" sz="1200">
                <a:solidFill>
                  <a:schemeClr val="accent3"/>
                </a:solidFill>
                <a:latin typeface="Fira Code"/>
                <a:ea typeface="Fira Code"/>
                <a:cs typeface="Fira Code"/>
                <a:sym typeface="Fira Code"/>
              </a:rPr>
              <a:t>, and infographics &amp; images by </a:t>
            </a:r>
            <a:r>
              <a:rPr b="1" lang="en" sz="1200">
                <a:solidFill>
                  <a:schemeClr val="accent3"/>
                </a:solidFill>
                <a:uFill>
                  <a:noFill/>
                </a:uFill>
                <a:latin typeface="Fira Code"/>
                <a:ea typeface="Fira Code"/>
                <a:cs typeface="Fira Code"/>
                <a:sym typeface="Fira Code"/>
                <a:hlinkClick r:id="rId4">
                  <a:extLst>
                    <a:ext uri="{A12FA001-AC4F-418D-AE19-62706E023703}">
                      <ahyp:hlinkClr val="tx"/>
                    </a:ext>
                  </a:extLst>
                </a:hlinkClick>
              </a:rPr>
              <a:t>Freepik</a:t>
            </a:r>
            <a:endParaRPr b="1" sz="1200"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
    <p:spTree>
      <p:nvGrpSpPr>
        <p:cNvPr id="416"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2">
    <p:spTree>
      <p:nvGrpSpPr>
        <p:cNvPr id="433"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3"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4"/>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0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3" name="Google Shape;53;p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1" name="Google Shape;71;p5"/>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2" name="Google Shape;72;p5"/>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73" name="Google Shape;73;p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110" name="Google Shape;110;p7"/>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1" name="Google Shape;111;p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5"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9" name="Google Shape;129;p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3"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47" name="Google Shape;147;p9"/>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8" name="Google Shape;148;p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 name="Shape 162"/>
        <p:cNvGrpSpPr/>
        <p:nvPr/>
      </p:nvGrpSpPr>
      <p:grpSpPr>
        <a:xfrm>
          <a:off x="0" y="0"/>
          <a:ext cx="0" cy="0"/>
          <a:chOff x="0" y="0"/>
          <a:chExt cx="0" cy="0"/>
        </a:xfrm>
      </p:grpSpPr>
      <p:sp>
        <p:nvSpPr>
          <p:cNvPr id="163" name="Google Shape;163;p10"/>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indent="-317500" lvl="1" marL="914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indent="-317500" lvl="2" marL="1371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indent="-317500" lvl="3" marL="1828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indent="-317500" lvl="4" marL="22860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indent="-317500" lvl="5" marL="2743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indent="-317500" lvl="6" marL="3200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indent="-317500" lvl="7" marL="3657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indent="-317500" lvl="8" marL="4114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0" name="Shape 450"/>
        <p:cNvGrpSpPr/>
        <p:nvPr/>
      </p:nvGrpSpPr>
      <p:grpSpPr>
        <a:xfrm>
          <a:off x="0" y="0"/>
          <a:ext cx="0" cy="0"/>
          <a:chOff x="0" y="0"/>
          <a:chExt cx="0" cy="0"/>
        </a:xfrm>
      </p:grpSpPr>
      <p:sp>
        <p:nvSpPr>
          <p:cNvPr id="451" name="Google Shape;451;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2" name="Google Shape;452;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TLE99EgLRE6WyC091HlDA5Bb_giY0U68E4eKuiK0Gz4/copy#gid=1654711040"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30.xml"/><Relationship Id="rId10" Type="http://schemas.openxmlformats.org/officeDocument/2006/relationships/slide" Target="/ppt/slides/slide29.xml"/><Relationship Id="rId13" Type="http://schemas.openxmlformats.org/officeDocument/2006/relationships/slide" Target="/ppt/slides/slide31.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7.xml"/><Relationship Id="rId15" Type="http://schemas.openxmlformats.org/officeDocument/2006/relationships/slide" Target="/ppt/slides/slide37.xml"/><Relationship Id="rId14" Type="http://schemas.openxmlformats.org/officeDocument/2006/relationships/slide" Target="/ppt/slides/slide31.xml"/><Relationship Id="rId16"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25.xml"/><Relationship Id="rId7" Type="http://schemas.openxmlformats.org/officeDocument/2006/relationships/slide" Target="/ppt/slides/slide23.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hyperlink" Target="https://fonts.google.com/specimen/Fira+Cod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2.gif"/><Relationship Id="rId14" Type="http://schemas.openxmlformats.org/officeDocument/2006/relationships/image" Target="../media/image7.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hyperlink" Target="https://chrome.google.com/webstore/detail/flaticon-for-gsuit-gslide/haekgjfnhhdkgfgmldhfokhmfkgmciba"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7"/>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Programming </a:t>
            </a:r>
            <a:r>
              <a:rPr lang="en">
                <a:solidFill>
                  <a:schemeClr val="accent2"/>
                </a:solidFill>
              </a:rPr>
              <a:t>‘Language</a:t>
            </a:r>
            <a:r>
              <a:rPr lang="en">
                <a:solidFill>
                  <a:schemeClr val="accent2"/>
                </a:solidFill>
              </a:rPr>
              <a:t>’ </a:t>
            </a:r>
            <a:r>
              <a:rPr lang="en">
                <a:solidFill>
                  <a:schemeClr val="accent3"/>
                </a:solidFill>
              </a:rPr>
              <a:t>{</a:t>
            </a:r>
            <a:endParaRPr>
              <a:solidFill>
                <a:schemeClr val="accent3"/>
              </a:solidFill>
            </a:endParaRPr>
          </a:p>
        </p:txBody>
      </p:sp>
      <p:sp>
        <p:nvSpPr>
          <p:cNvPr id="459" name="Google Shape;459;p27"/>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Here is where your presentation begins &gt;</a:t>
            </a:r>
            <a:endParaRPr/>
          </a:p>
        </p:txBody>
      </p:sp>
      <p:sp>
        <p:nvSpPr>
          <p:cNvPr id="460" name="Google Shape;460;p2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61" name="Google Shape;461;p27"/>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For Beginners</a:t>
            </a:r>
            <a:r>
              <a:rPr lang="en">
                <a:solidFill>
                  <a:schemeClr val="lt1"/>
                </a:solidFill>
              </a:rPr>
              <a:t> </a:t>
            </a:r>
            <a:r>
              <a:rPr lang="en">
                <a:solidFill>
                  <a:schemeClr val="lt2"/>
                </a:solidFill>
              </a:rPr>
              <a:t>Workshop</a:t>
            </a:r>
            <a:r>
              <a:rPr lang="en">
                <a:solidFill>
                  <a:schemeClr val="accent6"/>
                </a:solidFill>
              </a:rPr>
              <a:t>] </a:t>
            </a:r>
            <a:endParaRPr>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cap="flat" cmpd="sng" w="9525">
              <a:solidFill>
                <a:schemeClr val="accent4"/>
              </a:solidFill>
              <a:prstDash val="solid"/>
              <a:round/>
              <a:headEnd len="med" w="med" type="none"/>
              <a:tailEnd len="med" w="med" type="none"/>
            </a:ln>
          </p:spPr>
        </p:cxnSp>
        <p:sp>
          <p:nvSpPr>
            <p:cNvPr id="464" name="Google Shape;464;p27"/>
            <p:cNvSpPr txBox="1"/>
            <p:nvPr/>
          </p:nvSpPr>
          <p:spPr>
            <a:xfrm>
              <a:off x="1413525" y="3557750"/>
              <a:ext cx="50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
        <p:nvSpPr>
          <p:cNvPr id="465" name="Google Shape;465;p2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66" name="Google Shape;466;p2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3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&gt;</a:t>
            </a:r>
            <a:endParaRPr/>
          </a:p>
        </p:txBody>
      </p:sp>
      <p:sp>
        <p:nvSpPr>
          <p:cNvPr id="713" name="Google Shape;713;p3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&gt;</a:t>
            </a:r>
            <a:endParaRPr/>
          </a:p>
        </p:txBody>
      </p:sp>
      <p:sp>
        <p:nvSpPr>
          <p:cNvPr id="714" name="Google Shape;714;p3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715" name="Google Shape;715;p3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16" name="Google Shape;716;p3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nice name and high temperatures &gt;</a:t>
            </a:r>
            <a:endParaRPr/>
          </a:p>
        </p:txBody>
      </p:sp>
      <p:sp>
        <p:nvSpPr>
          <p:cNvPr id="717" name="Google Shape;717;p3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 a gas giant and has several rings &gt;</a:t>
            </a:r>
            <a:endParaRPr/>
          </a:p>
        </p:txBody>
      </p:sp>
      <p:sp>
        <p:nvSpPr>
          <p:cNvPr id="718" name="Google Shape;718;p3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19" name="Google Shape;719;p3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20" name="Google Shape;720;p3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1665363"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5198688"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2099175"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36"/>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37"/>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Mercury is the smallest planet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The Earth is the planet we live on</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p:nvPr>
            <p:ph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/1 &gt;</a:t>
            </a:r>
            <a:endParaRPr/>
          </a:p>
        </p:txBody>
      </p:sp>
      <p:sp>
        <p:nvSpPr>
          <p:cNvPr id="785" name="Google Shape;785;p37"/>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Jupiter is a gas giant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Venus has high temperatures</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p:nvPr>
            <p:ph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/2 &gt;</a:t>
            </a:r>
            <a:endParaRPr/>
          </a:p>
        </p:txBody>
      </p:sp>
      <p:sp>
        <p:nvSpPr>
          <p:cNvPr id="787" name="Google Shape;787;p37"/>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a:t>
            </a:r>
            <a:r>
              <a:rPr lang="en"/>
              <a:t> the fourth-largest object by diameter in the Solar System &gt;</a:t>
            </a:r>
            <a:endParaRPr/>
          </a:p>
        </p:txBody>
      </p:sp>
      <p:sp>
        <p:nvSpPr>
          <p:cNvPr id="788" name="Google Shape;788;p37"/>
          <p:cNvSpPr txBox="1"/>
          <p:nvPr>
            <p:ph idx="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p:nvPr>
            <p:ph idx="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p:nvPr>
            <p:ph idx="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38"/>
          <p:cNvSpPr txBox="1"/>
          <p:nvPr>
            <p:ph type="title"/>
          </p:nvPr>
        </p:nvSpPr>
        <p:spPr>
          <a:xfrm>
            <a:off x="1134200" y="686250"/>
            <a:ext cx="5341200" cy="6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cap="flat" cmpd="sng" w="9525">
              <a:solidFill>
                <a:schemeClr val="accent4"/>
              </a:solidFill>
              <a:prstDash val="solid"/>
              <a:round/>
              <a:headEnd len="med" w="med" type="none"/>
              <a:tailEnd len="med" w="med" type="none"/>
            </a:ln>
          </p:spPr>
        </p:cxnSp>
      </p:grpSp>
      <p:sp>
        <p:nvSpPr>
          <p:cNvPr id="803" name="Google Shape;803;p38"/>
          <p:cNvSpPr txBox="1"/>
          <p:nvPr>
            <p:ph idx="2" type="title"/>
          </p:nvPr>
        </p:nvSpPr>
        <p:spPr>
          <a:xfrm>
            <a:off x="2100875" y="2016175"/>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333,000.000</a:t>
            </a:r>
            <a:endParaRPr/>
          </a:p>
        </p:txBody>
      </p:sp>
      <p:sp>
        <p:nvSpPr>
          <p:cNvPr id="804" name="Google Shape;804;p3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Earths fit in the Sun’s mass &gt;</a:t>
            </a:r>
            <a:endParaRPr/>
          </a:p>
        </p:txBody>
      </p:sp>
      <p:sp>
        <p:nvSpPr>
          <p:cNvPr id="805" name="Google Shape;805;p38"/>
          <p:cNvSpPr txBox="1"/>
          <p:nvPr>
            <p:ph idx="4" type="title"/>
          </p:nvPr>
        </p:nvSpPr>
        <p:spPr>
          <a:xfrm>
            <a:off x="2100875" y="3013959"/>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806" name="Google Shape;806;p38"/>
          <p:cNvSpPr txBox="1"/>
          <p:nvPr>
            <p:ph idx="5" type="subTitle"/>
          </p:nvPr>
        </p:nvSpPr>
        <p:spPr>
          <a:xfrm>
            <a:off x="2100875" y="3504150"/>
            <a:ext cx="58302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Distance between the Moon and the Earth</a:t>
            </a:r>
            <a:r>
              <a:rPr lang="en"/>
              <a:t> &gt;</a:t>
            </a:r>
            <a:endParaRPr/>
          </a:p>
        </p:txBody>
      </p:sp>
      <p:sp>
        <p:nvSpPr>
          <p:cNvPr id="807" name="Google Shape;807;p3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3" name="Shape 813"/>
        <p:cNvGrpSpPr/>
        <p:nvPr/>
      </p:nvGrpSpPr>
      <p:grpSpPr>
        <a:xfrm>
          <a:off x="0" y="0"/>
          <a:ext cx="0" cy="0"/>
          <a:chOff x="0" y="0"/>
          <a:chExt cx="0" cy="0"/>
        </a:xfrm>
      </p:grpSpPr>
      <p:sp>
        <p:nvSpPr>
          <p:cNvPr id="814" name="Google Shape;814;p39"/>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a:t>
            </a:r>
            <a:r>
              <a:rPr lang="en">
                <a:solidFill>
                  <a:schemeClr val="accent2"/>
                </a:solidFill>
              </a:rPr>
              <a:t>‘P</a:t>
            </a:r>
            <a:r>
              <a:rPr lang="en">
                <a:solidFill>
                  <a:schemeClr val="accent2"/>
                </a:solidFill>
              </a:rPr>
              <a:t>icture’</a:t>
            </a:r>
            <a:r>
              <a:rPr lang="en"/>
              <a:t> Is </a:t>
            </a:r>
            <a:r>
              <a:rPr lang="en">
                <a:solidFill>
                  <a:schemeClr val="accent6"/>
                </a:solidFill>
              </a:rPr>
              <a:t>{</a:t>
            </a:r>
            <a:r>
              <a:rPr lang="en"/>
              <a:t> </a:t>
            </a:r>
            <a:r>
              <a:rPr lang="en">
                <a:solidFill>
                  <a:schemeClr val="accent1"/>
                </a:solidFill>
              </a:rPr>
              <a:t>W</a:t>
            </a:r>
            <a:r>
              <a:rPr lang="en">
                <a:solidFill>
                  <a:schemeClr val="accent1"/>
                </a:solidFill>
              </a:rPr>
              <a:t>orth</a:t>
            </a:r>
            <a:r>
              <a:rPr lang="en">
                <a:solidFill>
                  <a:schemeClr val="accent1"/>
                </a:solidFill>
              </a:rPr>
              <a:t> a T</a:t>
            </a:r>
            <a:r>
              <a:rPr lang="en">
                <a:solidFill>
                  <a:schemeClr val="accent1"/>
                </a:solidFill>
              </a:rPr>
              <a:t>housand </a:t>
            </a:r>
            <a:r>
              <a:rPr lang="en">
                <a:solidFill>
                  <a:schemeClr val="accent1"/>
                </a:solidFill>
              </a:rPr>
              <a:t>W</a:t>
            </a:r>
            <a:r>
              <a:rPr lang="en">
                <a:solidFill>
                  <a:schemeClr val="accent1"/>
                </a:solidFill>
              </a:rPr>
              <a:t>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40"/>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A</a:t>
            </a:r>
            <a:r>
              <a:rPr lang="en" sz="6000"/>
              <a:t>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cap="flat" cmpd="sng" w="9525">
            <a:solidFill>
              <a:schemeClr val="accent4"/>
            </a:solidFill>
            <a:prstDash val="solid"/>
            <a:round/>
            <a:headEnd len="med" w="med" type="none"/>
            <a:tailEnd len="med" w="med" type="none"/>
          </a:ln>
        </p:spPr>
      </p:cxnSp>
      <p:sp>
        <p:nvSpPr>
          <p:cNvPr id="826" name="Google Shape;826;p4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4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25</a:t>
            </a:r>
            <a:r>
              <a:rPr lang="en">
                <a:solidFill>
                  <a:schemeClr val="lt2"/>
                </a:solidFill>
                <a:latin typeface="Fira Code"/>
                <a:ea typeface="Fira Code"/>
                <a:cs typeface="Fira Code"/>
                <a:sym typeface="Fira Code"/>
              </a:rPr>
              <a:t>.00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cap="flat" cmpd="sng" w="9525">
            <a:solidFill>
              <a:schemeClr val="accent4"/>
            </a:solidFill>
            <a:prstDash val="solid"/>
            <a:round/>
            <a:headEnd len="med" w="med" type="none"/>
            <a:tailEnd len="med" w="med" type="none"/>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cap="flat" cmpd="sng" w="9525">
            <a:solidFill>
              <a:schemeClr val="accent4"/>
            </a:solidFill>
            <a:prstDash val="solid"/>
            <a:round/>
            <a:headEnd len="med" w="med" type="none"/>
            <a:tailEnd len="med" w="med" type="none"/>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cap="flat" cmpd="sng" w="9525">
            <a:solidFill>
              <a:schemeClr val="accent4"/>
            </a:solidFill>
            <a:prstDash val="solid"/>
            <a:round/>
            <a:headEnd len="med" w="med" type="none"/>
            <a:tailEnd len="med" w="med" type="none"/>
          </a:ln>
        </p:spPr>
      </p:cxnSp>
      <p:sp>
        <p:nvSpPr>
          <p:cNvPr id="845" name="Google Shape;845;p41"/>
          <p:cNvSpPr txBox="1"/>
          <p:nvPr/>
        </p:nvSpPr>
        <p:spPr>
          <a:xfrm>
            <a:off x="1603900" y="4071850"/>
            <a:ext cx="6829800" cy="407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b="1" lang="en" sz="1200">
                <a:solidFill>
                  <a:schemeClr val="accent3"/>
                </a:solidFill>
                <a:uFill>
                  <a:noFill/>
                </a:uFill>
                <a:latin typeface="Fira Code"/>
                <a:ea typeface="Fira Code"/>
                <a:cs typeface="Fira Code"/>
                <a:sym typeface="Fira Code"/>
                <a:hlinkClick r:id="rId5">
                  <a:extLst>
                    <a:ext uri="{A12FA001-AC4F-418D-AE19-62706E023703}">
                      <ahyp:hlinkClr val="tx"/>
                    </a:ext>
                  </a:extLst>
                </a:hlinkClick>
              </a:rPr>
              <a:t>For more info, click here</a:t>
            </a:r>
            <a:endParaRPr b="1" sz="1200">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42"/>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a:t>
            </a:r>
            <a:r>
              <a:rPr lang="en">
                <a:solidFill>
                  <a:schemeClr val="accent2"/>
                </a:solidFill>
              </a:rPr>
              <a:t> ‘P</a:t>
            </a:r>
            <a:r>
              <a:rPr lang="en">
                <a:solidFill>
                  <a:schemeClr val="accent2"/>
                </a:solidFill>
              </a:rPr>
              <a:t>icture’ </a:t>
            </a:r>
            <a:r>
              <a:rPr lang="en">
                <a:solidFill>
                  <a:schemeClr val="lt1"/>
                </a:solidFill>
              </a:rPr>
              <a:t>A</a:t>
            </a:r>
            <a:r>
              <a:rPr lang="en">
                <a:solidFill>
                  <a:schemeClr val="lt1"/>
                </a:solidFill>
              </a:rPr>
              <a:t>lways</a:t>
            </a:r>
            <a:r>
              <a:rPr lang="en">
                <a:solidFill>
                  <a:schemeClr val="lt1"/>
                </a:solidFill>
              </a:rPr>
              <a:t> R</a:t>
            </a:r>
            <a:r>
              <a:rPr lang="en">
                <a:solidFill>
                  <a:schemeClr val="lt1"/>
                </a:solidFill>
              </a:rPr>
              <a:t>einforces </a:t>
            </a:r>
            <a:r>
              <a:rPr lang="en">
                <a:solidFill>
                  <a:schemeClr val="lt1"/>
                </a:solidFill>
              </a:rPr>
              <a:t>T</a:t>
            </a:r>
            <a:r>
              <a:rPr lang="en">
                <a:solidFill>
                  <a:schemeClr val="lt1"/>
                </a:solidFill>
              </a:rPr>
              <a:t>he</a:t>
            </a:r>
            <a:r>
              <a:rPr lang="en">
                <a:solidFill>
                  <a:schemeClr val="lt1"/>
                </a:solidFill>
              </a:rPr>
              <a:t> C</a:t>
            </a:r>
            <a:r>
              <a:rPr lang="en">
                <a:solidFill>
                  <a:schemeClr val="lt1"/>
                </a:solidFill>
              </a:rPr>
              <a:t>oncept </a:t>
            </a:r>
            <a:r>
              <a:rPr lang="en">
                <a:solidFill>
                  <a:schemeClr val="accent6"/>
                </a:solidFill>
              </a:rPr>
              <a:t>{</a:t>
            </a:r>
            <a:endParaRPr>
              <a:solidFill>
                <a:schemeClr val="accent6"/>
              </a:solidFill>
            </a:endParaRPr>
          </a:p>
        </p:txBody>
      </p:sp>
      <p:sp>
        <p:nvSpPr>
          <p:cNvPr id="853" name="Google Shape;853;p42"/>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Images reveal large amounts of data, so remember: use an image instead of a long text. Your audience will appreciate i</a:t>
            </a:r>
            <a:r>
              <a:rPr lang="en"/>
              <a:t>t &gt;</a:t>
            </a:r>
            <a:endParaRPr/>
          </a:p>
        </p:txBody>
      </p:sp>
      <p:sp>
        <p:nvSpPr>
          <p:cNvPr id="854" name="Google Shape;854;p42"/>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b="0" l="24205" r="17482" t="0"/>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p:nvPr>
            <p:ph type="title"/>
          </p:nvPr>
        </p:nvSpPr>
        <p:spPr>
          <a:xfrm>
            <a:off x="1084225" y="1311425"/>
            <a:ext cx="6379200" cy="101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Big numbers catch your audience’s attention &gt;</a:t>
            </a:r>
            <a:endParaRPr/>
          </a:p>
        </p:txBody>
      </p:sp>
      <p:sp>
        <p:nvSpPr>
          <p:cNvPr id="868" name="Google Shape;868;p4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cap="flat" cmpd="sng" w="9525">
              <a:solidFill>
                <a:schemeClr val="accent4"/>
              </a:solidFill>
              <a:prstDash val="solid"/>
              <a:round/>
              <a:headEnd len="med" w="med" type="none"/>
              <a:tailEnd len="med" w="med" type="none"/>
            </a:ln>
          </p:spPr>
        </p:cxnSp>
        <p:sp>
          <p:nvSpPr>
            <p:cNvPr id="872" name="Google Shape;872;p43"/>
            <p:cNvSpPr txBox="1"/>
            <p:nvPr/>
          </p:nvSpPr>
          <p:spPr>
            <a:xfrm>
              <a:off x="1084825" y="3094625"/>
              <a:ext cx="506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4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 S</a:t>
            </a:r>
            <a:r>
              <a:rPr lang="en">
                <a:solidFill>
                  <a:schemeClr val="lt1"/>
                </a:solidFill>
              </a:rPr>
              <a:t>omeone</a:t>
            </a:r>
            <a:r>
              <a:rPr lang="en">
                <a:solidFill>
                  <a:schemeClr val="lt1"/>
                </a:solidFill>
              </a:rPr>
              <a:t> </a:t>
            </a:r>
            <a:r>
              <a:rPr lang="en">
                <a:solidFill>
                  <a:schemeClr val="accent2"/>
                </a:solidFill>
              </a:rPr>
              <a:t>‘F</a:t>
            </a:r>
            <a:r>
              <a:rPr lang="en">
                <a:solidFill>
                  <a:schemeClr val="accent2"/>
                </a:solidFill>
              </a:rPr>
              <a:t>amous’</a:t>
            </a:r>
            <a:endParaRPr>
              <a:solidFill>
                <a:schemeClr val="accent2"/>
              </a:solidFill>
            </a:endParaRPr>
          </a:p>
        </p:txBody>
      </p:sp>
      <p:sp>
        <p:nvSpPr>
          <p:cNvPr id="878" name="Google Shape;878;p4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8082739" y="3120679"/>
              <a:ext cx="38788" cy="33207"/>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8082739" y="3168088"/>
              <a:ext cx="38788" cy="33316"/>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8130258"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8130258"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8177651" y="3120679"/>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8177651" y="3168088"/>
              <a:ext cx="38928" cy="33316"/>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a:off x="8177651" y="3263140"/>
              <a:ext cx="38928" cy="33269"/>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5"/>
            <p:cNvSpPr/>
            <p:nvPr/>
          </p:nvSpPr>
          <p:spPr>
            <a:xfrm>
              <a:off x="8225185" y="3120679"/>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a:off x="8225185"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a:off x="8225185" y="3310658"/>
              <a:ext cx="38928" cy="33238"/>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a:off x="8225185" y="326314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5"/>
            <p:cNvSpPr/>
            <p:nvPr/>
          </p:nvSpPr>
          <p:spPr>
            <a:xfrm>
              <a:off x="8225185" y="3215606"/>
              <a:ext cx="38928" cy="33269"/>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5"/>
            <p:cNvSpPr/>
            <p:nvPr/>
          </p:nvSpPr>
          <p:spPr>
            <a:xfrm>
              <a:off x="8321126" y="3120679"/>
              <a:ext cx="38928" cy="33207"/>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5"/>
            <p:cNvSpPr/>
            <p:nvPr/>
          </p:nvSpPr>
          <p:spPr>
            <a:xfrm>
              <a:off x="8321126"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a:off x="8321126" y="3310658"/>
              <a:ext cx="38928" cy="33238"/>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a:off x="8321126" y="3263140"/>
              <a:ext cx="38928" cy="33269"/>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a:off x="8321126" y="3215606"/>
              <a:ext cx="38928" cy="33269"/>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5"/>
            <p:cNvSpPr/>
            <p:nvPr/>
          </p:nvSpPr>
          <p:spPr>
            <a:xfrm>
              <a:off x="8369159" y="3168088"/>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5"/>
            <p:cNvSpPr/>
            <p:nvPr/>
          </p:nvSpPr>
          <p:spPr>
            <a:xfrm>
              <a:off x="8369159" y="3263140"/>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a:off x="8369159" y="3215606"/>
              <a:ext cx="38804" cy="33269"/>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8177651" y="3215606"/>
              <a:ext cx="38928" cy="33269"/>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8130258"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a:off x="8082739" y="3215606"/>
              <a:ext cx="38788" cy="33269"/>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7892744"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a:off x="7892744" y="3215606"/>
              <a:ext cx="38804" cy="33269"/>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a:off x="7940153" y="3120679"/>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a:off x="7940153" y="3168088"/>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a:off x="7940153" y="3215606"/>
              <a:ext cx="38928" cy="33269"/>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5"/>
            <p:cNvSpPr/>
            <p:nvPr/>
          </p:nvSpPr>
          <p:spPr>
            <a:xfrm>
              <a:off x="7987672" y="3073036"/>
              <a:ext cx="38928" cy="33347"/>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5"/>
            <p:cNvSpPr/>
            <p:nvPr/>
          </p:nvSpPr>
          <p:spPr>
            <a:xfrm>
              <a:off x="7987672" y="3120679"/>
              <a:ext cx="38928" cy="33238"/>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7987672" y="3168088"/>
              <a:ext cx="38928" cy="33347"/>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a:off x="7987672" y="3215606"/>
              <a:ext cx="38928" cy="33269"/>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803520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a:off x="803520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a:off x="803520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a:off x="803520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a:off x="803520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8652803"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8462824"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a:off x="8462824"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5"/>
            <p:cNvSpPr/>
            <p:nvPr/>
          </p:nvSpPr>
          <p:spPr>
            <a:xfrm>
              <a:off x="8510342"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5"/>
            <p:cNvSpPr/>
            <p:nvPr/>
          </p:nvSpPr>
          <p:spPr>
            <a:xfrm>
              <a:off x="8415165" y="2977983"/>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5"/>
            <p:cNvSpPr/>
            <p:nvPr/>
          </p:nvSpPr>
          <p:spPr>
            <a:xfrm>
              <a:off x="8320237" y="2883056"/>
              <a:ext cx="38804" cy="33269"/>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5"/>
            <p:cNvSpPr/>
            <p:nvPr/>
          </p:nvSpPr>
          <p:spPr>
            <a:xfrm>
              <a:off x="8082739" y="2835522"/>
              <a:ext cx="38788" cy="33269"/>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5"/>
            <p:cNvSpPr/>
            <p:nvPr/>
          </p:nvSpPr>
          <p:spPr>
            <a:xfrm>
              <a:off x="8225185" y="2930574"/>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5"/>
            <p:cNvSpPr/>
            <p:nvPr/>
          </p:nvSpPr>
          <p:spPr>
            <a:xfrm>
              <a:off x="8225185" y="2883056"/>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5"/>
            <p:cNvSpPr/>
            <p:nvPr/>
          </p:nvSpPr>
          <p:spPr>
            <a:xfrm>
              <a:off x="8177651" y="2930574"/>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5"/>
            <p:cNvSpPr/>
            <p:nvPr/>
          </p:nvSpPr>
          <p:spPr>
            <a:xfrm>
              <a:off x="8177651" y="2883056"/>
              <a:ext cx="38928" cy="33269"/>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5"/>
            <p:cNvSpPr/>
            <p:nvPr/>
          </p:nvSpPr>
          <p:spPr>
            <a:xfrm>
              <a:off x="8130258"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5"/>
            <p:cNvSpPr/>
            <p:nvPr/>
          </p:nvSpPr>
          <p:spPr>
            <a:xfrm>
              <a:off x="8130258" y="283552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5"/>
            <p:cNvSpPr/>
            <p:nvPr/>
          </p:nvSpPr>
          <p:spPr>
            <a:xfrm>
              <a:off x="8605269" y="3358068"/>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5"/>
            <p:cNvSpPr/>
            <p:nvPr/>
          </p:nvSpPr>
          <p:spPr>
            <a:xfrm>
              <a:off x="8557751" y="3453120"/>
              <a:ext cx="38913" cy="33269"/>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5"/>
            <p:cNvSpPr/>
            <p:nvPr/>
          </p:nvSpPr>
          <p:spPr>
            <a:xfrm>
              <a:off x="8557751" y="3405586"/>
              <a:ext cx="38913" cy="33331"/>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5"/>
            <p:cNvSpPr/>
            <p:nvPr/>
          </p:nvSpPr>
          <p:spPr>
            <a:xfrm>
              <a:off x="8510342" y="345312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5"/>
            <p:cNvSpPr/>
            <p:nvPr/>
          </p:nvSpPr>
          <p:spPr>
            <a:xfrm>
              <a:off x="8225185" y="345312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5"/>
            <p:cNvSpPr/>
            <p:nvPr/>
          </p:nvSpPr>
          <p:spPr>
            <a:xfrm>
              <a:off x="8272719" y="3358068"/>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8272719" y="3310658"/>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5"/>
            <p:cNvSpPr/>
            <p:nvPr/>
          </p:nvSpPr>
          <p:spPr>
            <a:xfrm>
              <a:off x="8272719" y="3263140"/>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5"/>
            <p:cNvSpPr/>
            <p:nvPr/>
          </p:nvSpPr>
          <p:spPr>
            <a:xfrm>
              <a:off x="8272719" y="3215606"/>
              <a:ext cx="38788" cy="33269"/>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8272719" y="3168088"/>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8272719"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8272719"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8225185" y="3358068"/>
              <a:ext cx="38928" cy="33316"/>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8225185" y="3073036"/>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8225185" y="3025502"/>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8177651" y="3358068"/>
              <a:ext cx="38928" cy="33316"/>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8177651" y="3310658"/>
              <a:ext cx="38928" cy="33238"/>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8177651" y="3073036"/>
              <a:ext cx="38928" cy="33316"/>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5"/>
            <p:cNvSpPr/>
            <p:nvPr/>
          </p:nvSpPr>
          <p:spPr>
            <a:xfrm>
              <a:off x="8177651" y="3025502"/>
              <a:ext cx="38928" cy="33331"/>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5"/>
            <p:cNvSpPr/>
            <p:nvPr/>
          </p:nvSpPr>
          <p:spPr>
            <a:xfrm>
              <a:off x="8130258"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8130258"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813025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813025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8082739" y="3263140"/>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8082739" y="3025502"/>
              <a:ext cx="38788" cy="33331"/>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8082739" y="2977983"/>
              <a:ext cx="38788" cy="33316"/>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803520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5"/>
            <p:cNvSpPr/>
            <p:nvPr/>
          </p:nvSpPr>
          <p:spPr>
            <a:xfrm>
              <a:off x="803520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5"/>
            <p:cNvSpPr/>
            <p:nvPr/>
          </p:nvSpPr>
          <p:spPr>
            <a:xfrm>
              <a:off x="7987672" y="3263140"/>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5"/>
            <p:cNvSpPr/>
            <p:nvPr/>
          </p:nvSpPr>
          <p:spPr>
            <a:xfrm>
              <a:off x="7987672" y="3025502"/>
              <a:ext cx="38928" cy="33331"/>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5"/>
            <p:cNvSpPr/>
            <p:nvPr/>
          </p:nvSpPr>
          <p:spPr>
            <a:xfrm>
              <a:off x="7940153" y="3263140"/>
              <a:ext cx="38928" cy="33269"/>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5"/>
            <p:cNvSpPr/>
            <p:nvPr/>
          </p:nvSpPr>
          <p:spPr>
            <a:xfrm>
              <a:off x="7940153" y="3073036"/>
              <a:ext cx="38928" cy="33316"/>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5"/>
            <p:cNvSpPr/>
            <p:nvPr/>
          </p:nvSpPr>
          <p:spPr>
            <a:xfrm>
              <a:off x="7940153" y="3025502"/>
              <a:ext cx="38928" cy="33331"/>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5"/>
            <p:cNvSpPr/>
            <p:nvPr/>
          </p:nvSpPr>
          <p:spPr>
            <a:xfrm>
              <a:off x="7892744"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5"/>
            <p:cNvSpPr/>
            <p:nvPr/>
          </p:nvSpPr>
          <p:spPr>
            <a:xfrm>
              <a:off x="7892744"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5"/>
            <p:cNvSpPr/>
            <p:nvPr/>
          </p:nvSpPr>
          <p:spPr>
            <a:xfrm>
              <a:off x="7892744" y="3073036"/>
              <a:ext cx="38928" cy="33316"/>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784522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5"/>
            <p:cNvSpPr/>
            <p:nvPr/>
          </p:nvSpPr>
          <p:spPr>
            <a:xfrm>
              <a:off x="784522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5"/>
            <p:cNvSpPr/>
            <p:nvPr/>
          </p:nvSpPr>
          <p:spPr>
            <a:xfrm>
              <a:off x="784522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784522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5"/>
            <p:cNvSpPr/>
            <p:nvPr/>
          </p:nvSpPr>
          <p:spPr>
            <a:xfrm>
              <a:off x="6990130"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5"/>
            <p:cNvSpPr/>
            <p:nvPr/>
          </p:nvSpPr>
          <p:spPr>
            <a:xfrm>
              <a:off x="699013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5"/>
            <p:cNvSpPr/>
            <p:nvPr/>
          </p:nvSpPr>
          <p:spPr>
            <a:xfrm>
              <a:off x="699013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5"/>
            <p:cNvSpPr/>
            <p:nvPr/>
          </p:nvSpPr>
          <p:spPr>
            <a:xfrm>
              <a:off x="6942596" y="3168088"/>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5"/>
            <p:cNvSpPr/>
            <p:nvPr/>
          </p:nvSpPr>
          <p:spPr>
            <a:xfrm>
              <a:off x="6942596" y="3120679"/>
              <a:ext cx="38881" cy="33207"/>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5"/>
            <p:cNvSpPr/>
            <p:nvPr/>
          </p:nvSpPr>
          <p:spPr>
            <a:xfrm>
              <a:off x="6942596" y="3073036"/>
              <a:ext cx="38928" cy="33316"/>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5"/>
            <p:cNvSpPr/>
            <p:nvPr/>
          </p:nvSpPr>
          <p:spPr>
            <a:xfrm>
              <a:off x="6895062" y="2693076"/>
              <a:ext cx="38928" cy="33269"/>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5"/>
            <p:cNvSpPr/>
            <p:nvPr/>
          </p:nvSpPr>
          <p:spPr>
            <a:xfrm>
              <a:off x="689506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5"/>
            <p:cNvSpPr/>
            <p:nvPr/>
          </p:nvSpPr>
          <p:spPr>
            <a:xfrm>
              <a:off x="6657689" y="2455563"/>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5"/>
            <p:cNvSpPr/>
            <p:nvPr/>
          </p:nvSpPr>
          <p:spPr>
            <a:xfrm>
              <a:off x="6657689" y="2503096"/>
              <a:ext cx="38804" cy="33222"/>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6657689" y="2550490"/>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5"/>
            <p:cNvSpPr/>
            <p:nvPr/>
          </p:nvSpPr>
          <p:spPr>
            <a:xfrm>
              <a:off x="6657689" y="259802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5"/>
            <p:cNvSpPr/>
            <p:nvPr/>
          </p:nvSpPr>
          <p:spPr>
            <a:xfrm>
              <a:off x="6657689" y="264554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6657689" y="269307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6657689" y="2740470"/>
              <a:ext cx="38804" cy="33331"/>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6657689" y="278800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a:off x="6657689" y="283552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6657689" y="288305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6657689" y="2930574"/>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6657689" y="2977983"/>
              <a:ext cx="38804" cy="33316"/>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6657689" y="3025502"/>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6657689" y="3073036"/>
              <a:ext cx="38928" cy="33316"/>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6657689" y="3120679"/>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6657689" y="3215606"/>
              <a:ext cx="38804" cy="33269"/>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670508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6705082" y="250309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6705082" y="2550490"/>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670508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670508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6705082"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670508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6705082" y="2788004"/>
              <a:ext cx="38928" cy="33316"/>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670508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6705082" y="2883056"/>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a:off x="6705082" y="2930574"/>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a:off x="6705082"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6705082"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6752616"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6752616" y="2503096"/>
              <a:ext cx="38928" cy="33222"/>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6752616" y="2550490"/>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6752616" y="259802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6752616"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6752616" y="269307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6752616"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6752616" y="278800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5"/>
            <p:cNvSpPr/>
            <p:nvPr/>
          </p:nvSpPr>
          <p:spPr>
            <a:xfrm>
              <a:off x="6752616" y="283552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6752616" y="288305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6752616" y="2930574"/>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6752616" y="2977983"/>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6800150"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680015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6800150" y="269307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6800150" y="2740470"/>
              <a:ext cx="38788" cy="33331"/>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6847668" y="2598024"/>
              <a:ext cx="38804" cy="33316"/>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6847668"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6847668" y="2693076"/>
              <a:ext cx="38804" cy="33222"/>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6847668" y="274047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6847591" y="2788004"/>
              <a:ext cx="38881" cy="33316"/>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6800150" y="278800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800150" y="283552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6800150" y="2883056"/>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6800150" y="2930574"/>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6800150" y="2977983"/>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680015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6752616" y="3025502"/>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675261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6705082" y="3073036"/>
              <a:ext cx="38928" cy="33316"/>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6705082" y="3120679"/>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6705082"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6705082" y="3168088"/>
              <a:ext cx="38928" cy="33316"/>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6657689" y="3168088"/>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6420050"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6420050"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6420050"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6420050"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6420050"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6420050"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6420050"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6230071"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6230071"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6230071"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6277605" y="2455563"/>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6277605" y="2503096"/>
              <a:ext cx="38788" cy="33222"/>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6277605" y="2550490"/>
              <a:ext cx="38788" cy="33331"/>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6277605" y="2598024"/>
              <a:ext cx="38788" cy="33316"/>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6277605" y="2645542"/>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6324998"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6324998"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6324998" y="2455563"/>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6324998" y="250309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6324998" y="2550490"/>
              <a:ext cx="38928" cy="33331"/>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6324998" y="2598024"/>
              <a:ext cx="38928" cy="33316"/>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6324998" y="2645542"/>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6372532" y="236051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6372532"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6372532"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6372532" y="250309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5"/>
            <p:cNvSpPr/>
            <p:nvPr/>
          </p:nvSpPr>
          <p:spPr>
            <a:xfrm>
              <a:off x="6372532" y="2550490"/>
              <a:ext cx="38928" cy="33331"/>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6372532" y="2598024"/>
              <a:ext cx="38928" cy="33316"/>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6372532"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6372532" y="269307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6420050"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6467584"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6467584" y="2408044"/>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6467584"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6467584"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6467584" y="2598024"/>
              <a:ext cx="38788" cy="33316"/>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6467584"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6467584" y="269307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6515103" y="2360510"/>
              <a:ext cx="38804" cy="33331"/>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6515103" y="240804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6515103" y="2455563"/>
              <a:ext cx="38804" cy="33269"/>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6515103" y="2550490"/>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6515103" y="259802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6515103" y="264554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6515103" y="2693076"/>
              <a:ext cx="38804" cy="33238"/>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6515103" y="2740470"/>
              <a:ext cx="38804" cy="33331"/>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656263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6562636" y="2455563"/>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6562636" y="2550490"/>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6562636" y="259802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p:nvPr/>
          </p:nvSpPr>
          <p:spPr>
            <a:xfrm>
              <a:off x="6562636" y="264554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5"/>
            <p:cNvSpPr/>
            <p:nvPr/>
          </p:nvSpPr>
          <p:spPr>
            <a:xfrm>
              <a:off x="6562636"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5"/>
            <p:cNvSpPr/>
            <p:nvPr/>
          </p:nvSpPr>
          <p:spPr>
            <a:xfrm>
              <a:off x="656263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5"/>
            <p:cNvSpPr/>
            <p:nvPr/>
          </p:nvSpPr>
          <p:spPr>
            <a:xfrm>
              <a:off x="656263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5"/>
            <p:cNvSpPr/>
            <p:nvPr/>
          </p:nvSpPr>
          <p:spPr>
            <a:xfrm>
              <a:off x="656263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656263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6610155" y="2455563"/>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6610155" y="3168088"/>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6610155" y="3120679"/>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6610155" y="3073036"/>
              <a:ext cx="38928" cy="33316"/>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6610155" y="3025502"/>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6610155"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6610155" y="2930574"/>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6610155"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6610155"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6610077" y="2788004"/>
              <a:ext cx="38881" cy="33316"/>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6610155" y="274047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6610155"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6610155" y="264554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6610155" y="2598024"/>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6610155"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6610155"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6562636"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6515103" y="2503096"/>
              <a:ext cx="38804" cy="33191"/>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6467584"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6990130"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6990130" y="2693076"/>
              <a:ext cx="38788" cy="33269"/>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5"/>
            <p:cNvSpPr/>
            <p:nvPr/>
          </p:nvSpPr>
          <p:spPr>
            <a:xfrm>
              <a:off x="699013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6942596" y="2788004"/>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6942596" y="274047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6942596" y="2693076"/>
              <a:ext cx="38928" cy="33222"/>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6942596" y="2645542"/>
              <a:ext cx="38928" cy="33269"/>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6942596" y="2598024"/>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689506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6895062" y="278800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689506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689506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6895062" y="2550490"/>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684766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684766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6847668"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6847668"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6847668"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6847668" y="2835522"/>
              <a:ext cx="38804" cy="33269"/>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6847668"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6847668"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6800150"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680015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680015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680015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6752616" y="3263140"/>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6752616" y="3215606"/>
              <a:ext cx="38928" cy="33269"/>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6752616" y="3168088"/>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6752616" y="3120679"/>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6752616"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6705082"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670508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6705082" y="236051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6657689" y="3263140"/>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6657689" y="2408044"/>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6657689" y="2360510"/>
              <a:ext cx="38804" cy="33331"/>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6610155" y="326314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6610155" y="3215606"/>
              <a:ext cx="38804" cy="33269"/>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6610155" y="2408044"/>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6610155" y="236051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656263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656263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656263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656263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656263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656263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6562636"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6562636" y="236051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6515103" y="3073036"/>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6515103" y="3025502"/>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6515103" y="2883056"/>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6515103" y="283552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6515025" y="2788004"/>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6515103" y="2312992"/>
              <a:ext cx="38804" cy="33316"/>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6467491"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6467584"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6467584"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6420050" y="274047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6420050"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6420050"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6372532"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6372532"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6372532" y="2265583"/>
              <a:ext cx="38928" cy="33238"/>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6324998" y="274047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6324998" y="269307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6324998"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6324998" y="2265583"/>
              <a:ext cx="38928" cy="33238"/>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6277605" y="2693076"/>
              <a:ext cx="38788" cy="33222"/>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6277605"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6277605" y="2360510"/>
              <a:ext cx="38788" cy="33331"/>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6277605" y="2312992"/>
              <a:ext cx="38788" cy="33316"/>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6230071"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6230071"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6230071"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623007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6182552"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6182552"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6182552" y="2550490"/>
              <a:ext cx="38788" cy="33331"/>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6182552"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6182552"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680015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6135018" y="141048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608762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6895062" y="174291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689506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689506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6895062" y="1885499"/>
              <a:ext cx="38928" cy="33269"/>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689506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689506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689506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6657689" y="1885499"/>
              <a:ext cx="38804" cy="33269"/>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6657689" y="1932892"/>
              <a:ext cx="38804" cy="33331"/>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6467584"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6515103" y="1980426"/>
              <a:ext cx="38804" cy="33331"/>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6515103" y="1932892"/>
              <a:ext cx="38804" cy="33331"/>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656263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6610155"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6610155"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6657689" y="1980426"/>
              <a:ext cx="38804" cy="33331"/>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6657689" y="202796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6705082"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670508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670508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670508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6752616"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6752616"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6752616" y="1885499"/>
              <a:ext cx="38928" cy="33269"/>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6752616"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6752616" y="1980426"/>
              <a:ext cx="38928" cy="33331"/>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6752616"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680015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680015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6800150"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6800150"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680015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680015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680015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684766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684766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6847668"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684766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684766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6847668"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6847668"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6847668"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689506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6942596" y="1742913"/>
              <a:ext cx="38928" cy="33331"/>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6942596" y="1790446"/>
              <a:ext cx="38928" cy="33269"/>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6942596" y="183798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6942596" y="1885499"/>
              <a:ext cx="38928" cy="33222"/>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6942596" y="1932892"/>
              <a:ext cx="38928" cy="33331"/>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6942596" y="1980426"/>
              <a:ext cx="38928" cy="33331"/>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6942596" y="202796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6942596" y="2075478"/>
              <a:ext cx="38928" cy="33269"/>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6942596" y="1695519"/>
              <a:ext cx="38881" cy="33207"/>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689506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684766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684766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680015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6800150"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680015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680015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6752616"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6752616" y="174291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6752616"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6752616"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6752616"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6752616" y="155293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670508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670508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670508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6705082" y="1742913"/>
              <a:ext cx="38928" cy="33331"/>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670508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6705082"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6705082" y="1600467"/>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6705082" y="155293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6657689" y="2123012"/>
              <a:ext cx="38881" cy="33316"/>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6657689" y="2075478"/>
              <a:ext cx="38804" cy="33269"/>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6657689" y="183798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6657689" y="174291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6657689" y="1695519"/>
              <a:ext cx="38804" cy="33207"/>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6657689" y="1648001"/>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6657689" y="160046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6657689" y="155293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6657689" y="141048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6610155"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6610155"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6610155"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6610155" y="1790446"/>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6610155"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6610155" y="1695519"/>
              <a:ext cx="38772" cy="33207"/>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6610155"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6610155"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6610155" y="1552933"/>
              <a:ext cx="38804" cy="33331"/>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6610155"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656263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656263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656263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656263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656263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656263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656263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656263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656263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6562636"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6562636"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6515103" y="2075478"/>
              <a:ext cx="38804" cy="33269"/>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6515103" y="2027960"/>
              <a:ext cx="38804" cy="33253"/>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6515103" y="1885499"/>
              <a:ext cx="38804" cy="33238"/>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6515103" y="1837980"/>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6515103" y="1790446"/>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6515103" y="1742913"/>
              <a:ext cx="38804" cy="33331"/>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6515103" y="1695519"/>
              <a:ext cx="38804" cy="33207"/>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6515103" y="1648001"/>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6515103" y="1410487"/>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6467584"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6467584"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6467584"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6467584" y="1742913"/>
              <a:ext cx="38788" cy="33331"/>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6467584" y="1695519"/>
              <a:ext cx="38757" cy="33207"/>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6420050"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6420050"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6420050"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6420050"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6420050"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6372532"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6372532"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6372532"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6372532"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6372532"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6372532"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6372532"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6324998"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6324998"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6324998"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6324998"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6324998"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6324998"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6324998"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6277605" y="2170531"/>
              <a:ext cx="38788" cy="33331"/>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627760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6277605" y="2075478"/>
              <a:ext cx="38788" cy="33269"/>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627760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623007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6135018"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608762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6087625"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604009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604009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6040091"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604009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6040091"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6040091"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599257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599257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599257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599257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599257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599257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599257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5945039" y="1695519"/>
              <a:ext cx="38757" cy="33207"/>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594503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594503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594503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594503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5945039"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594503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594503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589752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589752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589752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5897520"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5897520"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5897520"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589752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5897520"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585011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585011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585011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585011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585011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585011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585011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585011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580259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580259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580259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580259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580259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580259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580259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580259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580259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5755059"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5755059"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5755059"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575505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575505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575505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575505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5755059" y="1458021"/>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575505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575505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5707541"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5707541" y="1742913"/>
              <a:ext cx="38913" cy="33331"/>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5707541" y="1695519"/>
              <a:ext cx="38913" cy="33207"/>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5707541"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5707541" y="1600467"/>
              <a:ext cx="38913" cy="33269"/>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5707541"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5707541" y="1505414"/>
              <a:ext cx="38913" cy="33331"/>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5707541" y="1458021"/>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5707541" y="141048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5707541" y="1362969"/>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5660131"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566013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566013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566013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566013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566013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566013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566013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566013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5612613"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5612613"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5612613" y="145802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5612613" y="141048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5564954" y="1505414"/>
              <a:ext cx="38804" cy="33331"/>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5564954" y="1458021"/>
              <a:ext cx="38804" cy="33253"/>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5564954" y="1410487"/>
              <a:ext cx="38804" cy="33269"/>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5517421" y="1505414"/>
              <a:ext cx="38928" cy="33331"/>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5517421" y="145802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5897520"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5897520" y="2930574"/>
              <a:ext cx="38881" cy="33238"/>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5897520" y="2883056"/>
              <a:ext cx="38881" cy="33222"/>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5850111" y="3120679"/>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5849986" y="3073036"/>
              <a:ext cx="38928" cy="33347"/>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585011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5850111"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5850111" y="2930574"/>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5850111"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580259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5802593" y="3073036"/>
              <a:ext cx="38913" cy="33347"/>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5802593"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5802593"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580259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580259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5755059" y="3168088"/>
              <a:ext cx="38804" cy="33347"/>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5755059" y="3120679"/>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5755059" y="3073036"/>
              <a:ext cx="38928" cy="33347"/>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5755059" y="3025502"/>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5755059" y="2977983"/>
              <a:ext cx="38804" cy="33347"/>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5755059" y="2930574"/>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5755059" y="2883056"/>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5755059" y="2835522"/>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5707541" y="3263140"/>
              <a:ext cx="38913" cy="33269"/>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5707541" y="3215606"/>
              <a:ext cx="38913" cy="33269"/>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5707541" y="3168088"/>
              <a:ext cx="38788" cy="33347"/>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5707541" y="3120679"/>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5707541" y="3073036"/>
              <a:ext cx="38913" cy="33347"/>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5707541" y="3025502"/>
              <a:ext cx="38913" cy="33331"/>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5707541" y="2977983"/>
              <a:ext cx="38913" cy="33316"/>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5707541" y="2930574"/>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5707541" y="2883056"/>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5707541" y="2835522"/>
              <a:ext cx="38913" cy="33269"/>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5707541" y="2788004"/>
              <a:ext cx="38913" cy="33316"/>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5660131" y="3358068"/>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5660131"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5660131"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5660131"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5660007" y="3168088"/>
              <a:ext cx="38928" cy="33347"/>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5660007" y="3120679"/>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5660007" y="3073036"/>
              <a:ext cx="38928" cy="33347"/>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566013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5660131" y="2977983"/>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5660007" y="2930574"/>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5660007" y="2883056"/>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5660007" y="2835522"/>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5660007" y="2788004"/>
              <a:ext cx="38928" cy="33316"/>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5660007" y="2740470"/>
              <a:ext cx="38928" cy="33331"/>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5612613" y="3405586"/>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5612613" y="3358068"/>
              <a:ext cx="38788" cy="33316"/>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5612613" y="3310658"/>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5612613" y="3263140"/>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5612613" y="3215606"/>
              <a:ext cx="38788" cy="33269"/>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5612473" y="3168088"/>
              <a:ext cx="38928" cy="33347"/>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561261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5612473" y="3073036"/>
              <a:ext cx="39053" cy="33347"/>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612613" y="3025502"/>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612613" y="2977983"/>
              <a:ext cx="38788" cy="33316"/>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61261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561261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5612613" y="2835522"/>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5612520" y="2788004"/>
              <a:ext cx="38881" cy="33316"/>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5612520" y="2740470"/>
              <a:ext cx="38881" cy="33331"/>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5612613" y="2693076"/>
              <a:ext cx="38788" cy="33222"/>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5612613"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5564954" y="3453120"/>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5564954" y="3405586"/>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5564954" y="3358068"/>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5564954" y="3310658"/>
              <a:ext cx="38804" cy="33207"/>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5564954" y="3263140"/>
              <a:ext cx="38804" cy="33269"/>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5564954" y="3215606"/>
              <a:ext cx="38804" cy="33269"/>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5564954" y="3168088"/>
              <a:ext cx="38804" cy="33347"/>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5564954" y="3120679"/>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5564954" y="3073036"/>
              <a:ext cx="38928" cy="33347"/>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5564954" y="3025502"/>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5564954" y="2977983"/>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5564954" y="2930574"/>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5564954" y="2883056"/>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5564954" y="2835522"/>
              <a:ext cx="38928" cy="33269"/>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5564954" y="2788004"/>
              <a:ext cx="38928" cy="33316"/>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5564954" y="2740470"/>
              <a:ext cx="38928" cy="33363"/>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5564954" y="2693076"/>
              <a:ext cx="38804" cy="33238"/>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5564954" y="2075478"/>
              <a:ext cx="38804" cy="33269"/>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5564954" y="1980426"/>
              <a:ext cx="38804" cy="33331"/>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5564954" y="1932892"/>
              <a:ext cx="38804" cy="33331"/>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5517421" y="3595566"/>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5517421" y="345312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5517421" y="3405586"/>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5517421" y="3358068"/>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5517421" y="3310658"/>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5517421"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5517421"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5517421" y="3168088"/>
              <a:ext cx="38928" cy="33347"/>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5517421" y="3120679"/>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5517421" y="3073036"/>
              <a:ext cx="38928" cy="33347"/>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5517421"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5517421"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5517421" y="2930574"/>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5517421" y="2883056"/>
              <a:ext cx="38928" cy="33269"/>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5517421" y="2835522"/>
              <a:ext cx="38928" cy="33269"/>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5517421" y="2788004"/>
              <a:ext cx="38928" cy="33316"/>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5517421" y="2740470"/>
              <a:ext cx="38928" cy="33331"/>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5517421"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5517421"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5517421"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5517421"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5517421"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5517421"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5517421"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5517421"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5517421" y="1362969"/>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5470027" y="3595566"/>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5470027" y="3548172"/>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5470027" y="350063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5470027" y="3453120"/>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5470027" y="3405586"/>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5470027" y="3358068"/>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5470027" y="331065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5470027" y="3025502"/>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5470027" y="2977983"/>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5470027" y="2930574"/>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5470027"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5469933" y="2835522"/>
              <a:ext cx="38897" cy="33269"/>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5469933" y="2788004"/>
              <a:ext cx="38897" cy="33316"/>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5469933" y="2740470"/>
              <a:ext cx="38897" cy="33331"/>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547002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547002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5470027" y="2550490"/>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547002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547002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547002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547002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5470027"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5470027"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5470027" y="1695519"/>
              <a:ext cx="38804" cy="33207"/>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5470027"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547002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547002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5470027" y="1362969"/>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5422493" y="3548172"/>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5422493" y="3500638"/>
              <a:ext cx="38804" cy="33238"/>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5422493" y="345312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5422493"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5422493" y="2930574"/>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5422493"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5422493"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5422415" y="2788004"/>
              <a:ext cx="38881" cy="33316"/>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5422415" y="2740470"/>
              <a:ext cx="38881" cy="33331"/>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5422493"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5422493"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5422493"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5422493" y="2170531"/>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542249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5422493" y="2075478"/>
              <a:ext cx="38804" cy="33269"/>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5422493"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5422493"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5422493"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5422493"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5422493"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5422493"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5422493" y="1695519"/>
              <a:ext cx="38804" cy="33207"/>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5422493"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5422493"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5422493"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5422493" y="1362969"/>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5374975" y="2930574"/>
              <a:ext cx="38804" cy="33238"/>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5374975"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5374975"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5374975" y="2788004"/>
              <a:ext cx="38804" cy="33316"/>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5374975" y="2740470"/>
              <a:ext cx="38928" cy="33331"/>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5374975"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5374975"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5374975"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5374975"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5374975"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537497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5374975"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5374975"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5374975"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5374975"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5374975"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5374975"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5374975"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5327441"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5327441" y="2503096"/>
              <a:ext cx="38928" cy="33222"/>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5327441" y="2408044"/>
              <a:ext cx="38928" cy="33269"/>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5327441" y="2360510"/>
              <a:ext cx="38928" cy="33331"/>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5327441" y="2312992"/>
              <a:ext cx="38928" cy="33316"/>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5"/>
            <p:cNvSpPr/>
            <p:nvPr/>
          </p:nvSpPr>
          <p:spPr>
            <a:xfrm>
              <a:off x="5327441" y="2265583"/>
              <a:ext cx="38928" cy="33238"/>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5327441" y="2218065"/>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5327441"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5327441"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5327441"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5327441" y="2027960"/>
              <a:ext cx="38928" cy="33253"/>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5"/>
            <p:cNvSpPr/>
            <p:nvPr/>
          </p:nvSpPr>
          <p:spPr>
            <a:xfrm>
              <a:off x="5327441"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5327441"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5327441"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5327441"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5327441"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5327441" y="145802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5327441" y="1410487"/>
              <a:ext cx="38928" cy="33269"/>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528004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528004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5280047"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5"/>
            <p:cNvSpPr/>
            <p:nvPr/>
          </p:nvSpPr>
          <p:spPr>
            <a:xfrm>
              <a:off x="5280047"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5280047" y="2265583"/>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5280047"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5280047"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528004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528004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528004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528004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5280047"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5280047" y="174291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528004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5280047" y="145802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528004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5232513" y="2598024"/>
              <a:ext cx="38804" cy="33316"/>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5232513"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5232513"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5232513"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5232513"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5232513"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5232513"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523251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5232513"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5232513"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5232513"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5232513"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232513"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232513"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5232513"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5232513"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5184995"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5184995"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518499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518499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518499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5184995" y="2170531"/>
              <a:ext cx="38788" cy="33331"/>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518499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518499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518499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5184995"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518499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518499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518499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5184995" y="1742913"/>
              <a:ext cx="38788" cy="33331"/>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518499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518499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5184995"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518499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5137461" y="2550490"/>
              <a:ext cx="38928" cy="33331"/>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5137461"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5137461" y="2312992"/>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5137461"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5137461" y="2218065"/>
              <a:ext cx="38928" cy="33269"/>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5137461" y="2170531"/>
              <a:ext cx="38928" cy="33331"/>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5137461" y="2123012"/>
              <a:ext cx="39022" cy="33316"/>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5137461" y="2075478"/>
              <a:ext cx="38928" cy="33269"/>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5137461" y="202796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5137461" y="1980426"/>
              <a:ext cx="38928" cy="33331"/>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5137461" y="1932892"/>
              <a:ext cx="38928" cy="33331"/>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5137461" y="1885499"/>
              <a:ext cx="38928" cy="33222"/>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5137461"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5137461"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5137461" y="174291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5137461" y="155293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5089943"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5089943" y="2455563"/>
              <a:ext cx="38928" cy="33269"/>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5089943"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5089943"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5089943" y="2312992"/>
              <a:ext cx="38928" cy="33316"/>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5089943" y="2265583"/>
              <a:ext cx="38928" cy="33238"/>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5089943" y="2218065"/>
              <a:ext cx="38928" cy="33269"/>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5089943"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508994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5089943" y="2075478"/>
              <a:ext cx="38928" cy="33269"/>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5089943"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5089943" y="1980426"/>
              <a:ext cx="38928" cy="33331"/>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5089943" y="1932892"/>
              <a:ext cx="38928" cy="33331"/>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5089943"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5089943" y="1837980"/>
              <a:ext cx="38928" cy="33253"/>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5089943"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5089943" y="1742913"/>
              <a:ext cx="38928" cy="33331"/>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5089943" y="1695519"/>
              <a:ext cx="38928" cy="33207"/>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5089943" y="1505414"/>
              <a:ext cx="38928" cy="33331"/>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504253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504253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5042534"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04253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042534"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04253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04253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042534"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04253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04253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504253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504253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5042534"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504253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504253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504253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504253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504253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499501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499501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499501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4995015"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499501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499501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499501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4995015"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499501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499501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4995015" y="183798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499501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4995015"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499501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499501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4995015"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995015" y="145802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94748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947481"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947481"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947481"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947481"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947481"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947481"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947481"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947481"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947481"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947481"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94748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947481"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94748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94748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947481"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947481"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94748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899963" y="2312992"/>
              <a:ext cx="38913" cy="33316"/>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899963" y="2265583"/>
              <a:ext cx="38913" cy="33238"/>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899963" y="2218065"/>
              <a:ext cx="38913" cy="33269"/>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899963"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89996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899963" y="2075478"/>
              <a:ext cx="38913" cy="33269"/>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899963" y="202796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899963"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899963"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899963"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899963" y="183798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899963" y="1790446"/>
              <a:ext cx="38913" cy="33269"/>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899963"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899963"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899963"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852429"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852429"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852429"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852429"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852429"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852429"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852429"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852429"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852429"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852429"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852429"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852429" y="1695519"/>
              <a:ext cx="38928" cy="33207"/>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4852429"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4852429"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4852429"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4805035"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4805035" y="1980426"/>
              <a:ext cx="38788" cy="33331"/>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4805035"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4805035"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480503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4805035"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4805035" y="174291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4805035"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4805035" y="155293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475750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4757502"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4757502"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475750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475750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4757502"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4757502"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4709983"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4709983"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4709983"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4709983"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470998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470998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4662449"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4662449"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4662449"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466244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4614931" y="1837980"/>
              <a:ext cx="38788" cy="33253"/>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4614931" y="1790446"/>
              <a:ext cx="38788" cy="33269"/>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4614931"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4614931" y="1695519"/>
              <a:ext cx="38788" cy="33207"/>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4567397"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4567397"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4567397" y="1742913"/>
              <a:ext cx="38804" cy="33331"/>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4567397"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4519879"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4519879"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4519879"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4519879" y="1695519"/>
              <a:ext cx="38913" cy="33207"/>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4472345" y="1837980"/>
              <a:ext cx="38928" cy="33253"/>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4472345" y="1790446"/>
              <a:ext cx="38928" cy="33269"/>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4472345" y="1742913"/>
              <a:ext cx="38928" cy="33331"/>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4472345" y="1695519"/>
              <a:ext cx="38928" cy="33207"/>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4424951" y="1885499"/>
              <a:ext cx="38881" cy="33222"/>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4424951" y="1837965"/>
              <a:ext cx="38881" cy="33238"/>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4424951" y="1790446"/>
              <a:ext cx="38913" cy="33269"/>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4424951"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4424951" y="1695519"/>
              <a:ext cx="38881" cy="33222"/>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4377417" y="1932892"/>
              <a:ext cx="38804" cy="33331"/>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4377417" y="1885499"/>
              <a:ext cx="38804" cy="33222"/>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4377417" y="1837980"/>
              <a:ext cx="38804" cy="33253"/>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4377417" y="1790446"/>
              <a:ext cx="38804" cy="33269"/>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4377417" y="1742913"/>
              <a:ext cx="38804" cy="33331"/>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4377417" y="1695519"/>
              <a:ext cx="38757" cy="33207"/>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4329899"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4329899"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4329899"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4329899"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6942596" y="236051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6942596" y="2408044"/>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6990130"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699013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7037648"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699013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7370089" y="1648001"/>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7370089" y="1695519"/>
              <a:ext cx="38913" cy="33207"/>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7370089" y="174291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7370089" y="1790446"/>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7370089" y="183798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7370089" y="1885499"/>
              <a:ext cx="38913" cy="33269"/>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7370089" y="1932892"/>
              <a:ext cx="38913" cy="33331"/>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7370089" y="1980426"/>
              <a:ext cx="38913" cy="33331"/>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7370089" y="202796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7370089" y="2075478"/>
              <a:ext cx="38913" cy="33269"/>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7370089" y="2123012"/>
              <a:ext cx="39006" cy="33316"/>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7370089" y="2170531"/>
              <a:ext cx="38913" cy="33331"/>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7370089" y="2218065"/>
              <a:ext cx="38913" cy="33269"/>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7370089" y="2265583"/>
              <a:ext cx="38913" cy="33238"/>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7132576"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7132576"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7132576" y="174291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7132576"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7132576"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7132576" y="1885499"/>
              <a:ext cx="38928" cy="33269"/>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7132576" y="1932892"/>
              <a:ext cx="38928" cy="33331"/>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7132576" y="1980426"/>
              <a:ext cx="38928" cy="33331"/>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7132576" y="202796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7132576" y="2075478"/>
              <a:ext cx="38928" cy="33269"/>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7132576" y="2123012"/>
              <a:ext cx="39022" cy="33316"/>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7132576" y="2170531"/>
              <a:ext cx="38928" cy="33331"/>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6895062" y="2123012"/>
              <a:ext cx="39022" cy="33316"/>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6895062" y="2265583"/>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6895062" y="2218065"/>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6895062" y="2170531"/>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6942596" y="2123012"/>
              <a:ext cx="39022" cy="33316"/>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6942596" y="2170531"/>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699013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699013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699013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699013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6990130" y="1885499"/>
              <a:ext cx="38788" cy="33269"/>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6990130"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699013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699013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699013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699013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699013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6990130"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703764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703764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703764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703764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7037648"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703764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703764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703764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703764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7037648" y="2123012"/>
              <a:ext cx="38881" cy="33316"/>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703764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703764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7085182"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7085182"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7085182" y="1790446"/>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7085182"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7085182"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7085182"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7085182"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7085182" y="202796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7085182" y="2075478"/>
              <a:ext cx="38788" cy="33269"/>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708518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7085182" y="2170531"/>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7085182" y="2218065"/>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7132576" y="2218065"/>
              <a:ext cx="38928" cy="33269"/>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7132576" y="2265583"/>
              <a:ext cx="38928" cy="33238"/>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7180110"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7180110"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7180110"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7180110"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7180110"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7180110"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7180110"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7180110"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7180110" y="202796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7180110" y="2075478"/>
              <a:ext cx="38913" cy="33269"/>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7180110" y="2123012"/>
              <a:ext cx="39006" cy="33316"/>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7180110"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7180110" y="2218065"/>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7180110" y="2265583"/>
              <a:ext cx="38913" cy="33238"/>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722762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722762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722762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722762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722762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7227628"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722762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722762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722762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722762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7227628"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722762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722762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722762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7227628"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7275162"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7275162"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7275162"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7275162"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7275162"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7275162"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7275162"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7275162"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7275162"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727516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7275162"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7275162"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7275162" y="2265583"/>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7275162"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7322680"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7322680"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7322680"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7322680"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7322680"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7322680"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7322680"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7322680"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7322680"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7322680"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7322680"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7322680"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7322680"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7322680"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7370089" y="2312992"/>
              <a:ext cx="38913" cy="33316"/>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7370089" y="2360510"/>
              <a:ext cx="38913" cy="33331"/>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7417608"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7417608" y="1648001"/>
              <a:ext cx="38804" cy="33253"/>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7417608" y="1695519"/>
              <a:ext cx="38804" cy="33238"/>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7417608" y="1742913"/>
              <a:ext cx="38804" cy="33331"/>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7417608" y="179044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7417608" y="1837980"/>
              <a:ext cx="38804" cy="33253"/>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7417608" y="1885499"/>
              <a:ext cx="38804" cy="33238"/>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7417608" y="1932892"/>
              <a:ext cx="38804" cy="33331"/>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7417608" y="198042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7417608" y="2027960"/>
              <a:ext cx="38804" cy="33253"/>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7417608" y="2075478"/>
              <a:ext cx="38804" cy="33269"/>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7417608" y="2123012"/>
              <a:ext cx="38928" cy="33316"/>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7417608" y="2170531"/>
              <a:ext cx="38804" cy="33269"/>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7417608" y="2218065"/>
              <a:ext cx="38804" cy="33269"/>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7417608"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7417608" y="2312992"/>
              <a:ext cx="38804" cy="33316"/>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7417608" y="2408044"/>
              <a:ext cx="38804" cy="33269"/>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7417608" y="2360510"/>
              <a:ext cx="38928" cy="33331"/>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7465142" y="1552933"/>
              <a:ext cx="38788" cy="33269"/>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7465142" y="1600467"/>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7465142" y="1648001"/>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7465142" y="1695519"/>
              <a:ext cx="38788" cy="33238"/>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7465142" y="1742913"/>
              <a:ext cx="38788" cy="33331"/>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7465142" y="179044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7465142" y="1837980"/>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7465142" y="1885499"/>
              <a:ext cx="38788" cy="33238"/>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7465142" y="1932892"/>
              <a:ext cx="38788" cy="33331"/>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7465142" y="198042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7465142" y="2027960"/>
              <a:ext cx="38788" cy="33253"/>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7465142" y="2075478"/>
              <a:ext cx="38788" cy="33269"/>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7465142" y="2123012"/>
              <a:ext cx="38913" cy="33316"/>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7465142" y="2170531"/>
              <a:ext cx="38788" cy="33269"/>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7465142" y="2218065"/>
              <a:ext cx="38788" cy="33269"/>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7465142" y="2265583"/>
              <a:ext cx="38788" cy="33269"/>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7465142" y="2312992"/>
              <a:ext cx="38788" cy="33316"/>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7465142"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7512660"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7512660"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7512660" y="1648001"/>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7512660" y="1695519"/>
              <a:ext cx="38897" cy="33207"/>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7512660"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7512660"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7512660"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7512660" y="1885499"/>
              <a:ext cx="38928" cy="33222"/>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7512660"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7512660"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7512660"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7512660"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7512660" y="2123012"/>
              <a:ext cx="39022" cy="33316"/>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7512660"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7512660" y="2265583"/>
              <a:ext cx="38928" cy="33238"/>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7512660"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7512660"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7560194" y="155293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7560194"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7560194"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7560194"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7560194" y="174291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7560194"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7560194"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7560194"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7560194"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7560194"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7560194"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7560194"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7560194"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7560194"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7560194" y="2265583"/>
              <a:ext cx="38928" cy="33238"/>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7560194"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7560194"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7560194"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7607712" y="1505414"/>
              <a:ext cx="38804" cy="33331"/>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7607712"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7607712"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7607712"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7607712" y="1695519"/>
              <a:ext cx="38804" cy="33207"/>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813025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8130258"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8177651" y="1600467"/>
              <a:ext cx="38928" cy="33269"/>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8177651" y="1648001"/>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8225185" y="1552933"/>
              <a:ext cx="38928" cy="33331"/>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8225185" y="1600467"/>
              <a:ext cx="38928" cy="33269"/>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8225185" y="1648001"/>
              <a:ext cx="38928" cy="33253"/>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8272719"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8272719"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8320237"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8605269" y="1648001"/>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8367771"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8415165"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8462824"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855775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851034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8462824"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8415165"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8367771"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8320237" y="1648001"/>
              <a:ext cx="38804" cy="33253"/>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8320237" y="1695519"/>
              <a:ext cx="38804" cy="33207"/>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8272719"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8225185" y="1695519"/>
              <a:ext cx="38928" cy="33207"/>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8177651" y="1695519"/>
              <a:ext cx="38928" cy="33207"/>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813025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784522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784522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789274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789274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789274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7892744"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789274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789274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7892744"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789274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789274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7940153" y="1600467"/>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7940153" y="1648001"/>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7940153" y="1695519"/>
              <a:ext cx="38928" cy="33207"/>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7940153" y="174291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7940153" y="1790446"/>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7940153" y="183798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7940153" y="1885499"/>
              <a:ext cx="38928" cy="33269"/>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7940153" y="1932892"/>
              <a:ext cx="38928" cy="33331"/>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7987672"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7987672" y="164800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7987672"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7987672"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7987672" y="1790446"/>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7987672" y="183798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7987672" y="1885499"/>
              <a:ext cx="38928" cy="33222"/>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7987672"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803520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803520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803520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8082739" y="1600467"/>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8082739" y="1648001"/>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8082739" y="1695519"/>
              <a:ext cx="38788" cy="33207"/>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8082739"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803520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803520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803520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803520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803520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803520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7987672"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7940153" y="1980426"/>
              <a:ext cx="38928" cy="33331"/>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7940153" y="202796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789274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7607712" y="174291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760771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760771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7607712" y="1885499"/>
              <a:ext cx="38804" cy="33238"/>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7607712" y="1932892"/>
              <a:ext cx="38804" cy="33331"/>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760771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7607712"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7607712"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7607712"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7607712"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7607712"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7607712" y="2312992"/>
              <a:ext cx="38804" cy="33316"/>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7607712" y="2360510"/>
              <a:ext cx="38804" cy="33331"/>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7607712"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7607712"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7655246" y="1505414"/>
              <a:ext cx="38788" cy="33331"/>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7655246" y="155293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7655246" y="1600467"/>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7655246" y="1648001"/>
              <a:ext cx="38788" cy="33253"/>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7655246" y="1695519"/>
              <a:ext cx="38788" cy="33207"/>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7655246" y="174291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7655246"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7655246"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7655246" y="1885499"/>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7655246" y="1932892"/>
              <a:ext cx="38788" cy="33331"/>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7655246" y="1980426"/>
              <a:ext cx="38788" cy="33331"/>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7655246"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7655246" y="2075478"/>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7655246" y="2123012"/>
              <a:ext cx="38928" cy="33316"/>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7655246" y="2170531"/>
              <a:ext cx="38788" cy="33331"/>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7655246" y="2265583"/>
              <a:ext cx="38788" cy="33238"/>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7655246" y="2312992"/>
              <a:ext cx="38788" cy="33316"/>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7655246"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7655246" y="2503096"/>
              <a:ext cx="38788" cy="33222"/>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7655246" y="2455563"/>
              <a:ext cx="38788" cy="33269"/>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7655246"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770276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770276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770276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770276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770276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770276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7702764" y="1885499"/>
              <a:ext cx="38804" cy="33269"/>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770276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770276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770276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770276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7702764"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770276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7702764" y="2265583"/>
              <a:ext cx="38804" cy="33238"/>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770276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770276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7702764" y="2360510"/>
              <a:ext cx="38804" cy="33331"/>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7750298"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7750298"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7750298" y="1695519"/>
              <a:ext cx="38757" cy="33207"/>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7750298"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7750298" y="1790446"/>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7750298" y="183798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7750298"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7750298"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7750298"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7750298"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7750298"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7750298"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7750298"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7750174" y="2265583"/>
              <a:ext cx="38928" cy="33238"/>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7750298"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7750174" y="2360510"/>
              <a:ext cx="38928" cy="33331"/>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7797832" y="1600467"/>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7797832" y="1648001"/>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7797832" y="1695519"/>
              <a:ext cx="38757" cy="33222"/>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7797832" y="174291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7797832" y="1790446"/>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7797832" y="1837965"/>
              <a:ext cx="38757" cy="33238"/>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7797832" y="1885499"/>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7797832" y="1932892"/>
              <a:ext cx="38788" cy="33363"/>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7797832" y="1980426"/>
              <a:ext cx="38788" cy="33331"/>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784522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784522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784522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784522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784522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784522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7845226" y="1885499"/>
              <a:ext cx="38804" cy="33269"/>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784522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784522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784522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7797832" y="2027960"/>
              <a:ext cx="38788" cy="33253"/>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7797832" y="2075478"/>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7797832" y="2123012"/>
              <a:ext cx="38881" cy="33316"/>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7797832" y="2170531"/>
              <a:ext cx="38788" cy="33331"/>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7797692" y="2360510"/>
              <a:ext cx="38928" cy="33331"/>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7797832" y="2312992"/>
              <a:ext cx="38788" cy="33316"/>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7797692" y="2265583"/>
              <a:ext cx="38928" cy="33238"/>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7797832" y="2218065"/>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7750298"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770276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7655246" y="2218065"/>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7607712"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7560194" y="2218065"/>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7512660"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7940153" y="2835522"/>
              <a:ext cx="38928" cy="33269"/>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7940153" y="2788004"/>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7987672"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7987672" y="2645542"/>
              <a:ext cx="38928" cy="33269"/>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7892744"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7892744"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784522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784522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784522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7797739" y="2835522"/>
              <a:ext cx="38881" cy="33331"/>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7797739" y="2788004"/>
              <a:ext cx="38881" cy="33316"/>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7940153" y="2930574"/>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7892744"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784522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7797692" y="2930574"/>
              <a:ext cx="38897" cy="33238"/>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7750298" y="2930574"/>
              <a:ext cx="38757" cy="33238"/>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7750298"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7702764"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7702686" y="2835522"/>
              <a:ext cx="38881" cy="33269"/>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7655153" y="2835522"/>
              <a:ext cx="38881" cy="33269"/>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7655153"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7607634" y="2788004"/>
              <a:ext cx="38881" cy="33316"/>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7607634" y="2740470"/>
              <a:ext cx="38881" cy="33363"/>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7702686" y="2740470"/>
              <a:ext cx="38881" cy="33331"/>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7655246" y="2693076"/>
              <a:ext cx="38788" cy="33269"/>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7607712"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874773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870032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870032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8652803"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8652803"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860526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8605269" y="160046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8557751" y="1695519"/>
              <a:ext cx="38913" cy="33207"/>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8557751" y="1600467"/>
              <a:ext cx="38913" cy="33269"/>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8510342"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8510342"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851034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8510342"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8462824"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8462824"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8462824"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8462824"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8415165"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8415165"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8415165"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8415165" y="155293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8367771"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8367771"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8367771"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8367771"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8367771"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8320237" y="174291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8320237" y="155293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8272719"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8272719"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8272719" y="1505414"/>
              <a:ext cx="38788" cy="33331"/>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8225185" y="1742913"/>
              <a:ext cx="38928" cy="33331"/>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8225185" y="1505414"/>
              <a:ext cx="38928" cy="33331"/>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8177651" y="2170531"/>
              <a:ext cx="38928" cy="33331"/>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8177651" y="2123012"/>
              <a:ext cx="39022" cy="33316"/>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8177651" y="202796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8177651" y="183798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8177651" y="174291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8177651" y="155293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8177651" y="1505414"/>
              <a:ext cx="38928" cy="33331"/>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813025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813025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813025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813025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813025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813025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8130258"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8082739" y="2265583"/>
              <a:ext cx="38788" cy="33238"/>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8082739" y="2218065"/>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8082739" y="1980426"/>
              <a:ext cx="38788" cy="33331"/>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8082739" y="1932892"/>
              <a:ext cx="38788" cy="33331"/>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8082739" y="1885499"/>
              <a:ext cx="38788" cy="33269"/>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8082739" y="1837980"/>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8082739" y="1790446"/>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8082739" y="155293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803520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803520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803520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803520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7987672"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7987672"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7987672"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7987672" y="202796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7987672" y="1552933"/>
              <a:ext cx="38928" cy="33331"/>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7940153" y="2075478"/>
              <a:ext cx="38928" cy="33269"/>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7940153" y="155293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7892744"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789274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789274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789274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789274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784522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7845226" y="2360510"/>
              <a:ext cx="38804" cy="33331"/>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7845226" y="2312992"/>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784522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7845226"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784522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784522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7797832" y="2408044"/>
              <a:ext cx="38788" cy="33269"/>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7797832" y="155293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7797739" y="1458021"/>
              <a:ext cx="38881" cy="33316"/>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7750298"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7750298"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7750298" y="2550490"/>
              <a:ext cx="38804" cy="33331"/>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7750298" y="2408044"/>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7750298" y="155293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7750205" y="1458021"/>
              <a:ext cx="38897" cy="33316"/>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7702764"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7702764" y="2503096"/>
              <a:ext cx="38804" cy="33222"/>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770276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770276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7702764"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7702686" y="1458021"/>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7655246" y="2598024"/>
              <a:ext cx="38788" cy="33316"/>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7655246" y="2550490"/>
              <a:ext cx="38788" cy="33331"/>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7655153" y="1458021"/>
              <a:ext cx="38881" cy="33253"/>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7607712" y="2550490"/>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7607712"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7607634" y="1458021"/>
              <a:ext cx="38881" cy="33253"/>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7560194"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7560194"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7560194" y="1505414"/>
              <a:ext cx="38928" cy="33331"/>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7560194" y="145802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7512660"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7512660"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7465142" y="2455563"/>
              <a:ext cx="38788" cy="33269"/>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7465142" y="2408044"/>
              <a:ext cx="38788" cy="33269"/>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7465142" y="1505414"/>
              <a:ext cx="38788" cy="33331"/>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7417608"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7417608" y="2455563"/>
              <a:ext cx="38804" cy="33269"/>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7417608" y="1552933"/>
              <a:ext cx="38804" cy="33269"/>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7370089" y="2645542"/>
              <a:ext cx="38913" cy="33269"/>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7370089" y="2598024"/>
              <a:ext cx="38913" cy="33316"/>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7370089" y="2550490"/>
              <a:ext cx="38913" cy="33331"/>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7370089" y="2503096"/>
              <a:ext cx="38913" cy="33222"/>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7370089" y="2455563"/>
              <a:ext cx="38913" cy="33269"/>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7370089" y="2408044"/>
              <a:ext cx="38913" cy="33269"/>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7370089" y="1600467"/>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7370089" y="155293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7322680"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7322680"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7322680" y="2503096"/>
              <a:ext cx="38804" cy="33222"/>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7322680"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7322680"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7322680"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7322680"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7275162"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7275162"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7275162"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7275162"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7275162"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7275162"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7227628" y="2360510"/>
              <a:ext cx="38804" cy="33331"/>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7227628"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722762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7227628"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7180110" y="2360510"/>
              <a:ext cx="38913" cy="33331"/>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7180110" y="2312992"/>
              <a:ext cx="38913" cy="33316"/>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7180110" y="160046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7180110"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7180110" y="145802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7180110" y="1362969"/>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7132576" y="2455563"/>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7132576" y="2408044"/>
              <a:ext cx="38928" cy="33269"/>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7132576" y="2312992"/>
              <a:ext cx="38928" cy="33316"/>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7132576"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7132576" y="145802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7085182" y="2503096"/>
              <a:ext cx="38788" cy="33222"/>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7085182" y="2455563"/>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7085182" y="2408044"/>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7085182" y="2265583"/>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7085182"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7085182"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7085182"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7085182" y="1362969"/>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7037648" y="2550490"/>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7037648"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7037648"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7037648"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703764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703764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703764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7037648"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699013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6990130"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6990130"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699013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699013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699013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6942596" y="2550490"/>
              <a:ext cx="38928" cy="33331"/>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6942596" y="2503096"/>
              <a:ext cx="38928" cy="33222"/>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6942596" y="2455563"/>
              <a:ext cx="38928" cy="33269"/>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6942596" y="2312992"/>
              <a:ext cx="38928" cy="33316"/>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6942596" y="2265583"/>
              <a:ext cx="38928" cy="33238"/>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6942596" y="2218065"/>
              <a:ext cx="38928" cy="33269"/>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689506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689506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6895062" y="2360510"/>
              <a:ext cx="38928" cy="33331"/>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6895062" y="2312992"/>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6847668" y="236051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6847668"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6847668"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684766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684766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6847668" y="2123012"/>
              <a:ext cx="38881" cy="33316"/>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680015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680015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680015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6752616" y="2170531"/>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6752616" y="2123012"/>
              <a:ext cx="38881" cy="33316"/>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45"/>
          <p:cNvSpPr txBox="1"/>
          <p:nvPr/>
        </p:nvSpPr>
        <p:spPr>
          <a:xfrm>
            <a:off x="1679433" y="1667388"/>
            <a:ext cx="2278500" cy="131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txBox="1"/>
          <p:nvPr/>
        </p:nvSpPr>
        <p:spPr>
          <a:xfrm>
            <a:off x="28747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txBox="1"/>
          <p:nvPr/>
        </p:nvSpPr>
        <p:spPr>
          <a:xfrm>
            <a:off x="38545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8"/>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472" name="Google Shape;472;p28"/>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Here’s what you’ll find in this </a:t>
            </a:r>
            <a:r>
              <a:rPr b="1" lang="en">
                <a:solidFill>
                  <a:schemeClr val="accent1"/>
                </a:solidFill>
                <a:uFill>
                  <a:noFill/>
                </a:uFill>
                <a:hlinkClick r:id="rId3">
                  <a:extLst>
                    <a:ext uri="{A12FA001-AC4F-418D-AE19-62706E023703}">
                      <ahyp:hlinkClr val="tx"/>
                    </a:ext>
                  </a:extLst>
                </a:hlinkClick>
              </a:rPr>
              <a:t>Slidesgo</a:t>
            </a:r>
            <a:r>
              <a:rPr lang="en">
                <a:solidFill>
                  <a:schemeClr val="accent3"/>
                </a:solidFill>
              </a:rPr>
              <a:t> template: </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slide structure based on a Workshop presentation,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solidFill>
                  <a:schemeClr val="accent3"/>
                </a:solidFill>
              </a:rPr>
              <a:t> or read our </a:t>
            </a:r>
            <a:r>
              <a:rPr b="1" lang="en">
                <a:solidFill>
                  <a:schemeClr val="accent1"/>
                </a:solidFill>
                <a:uFill>
                  <a:noFill/>
                </a:uFill>
                <a:hlinkClick r:id="rId5">
                  <a:extLst>
                    <a:ext uri="{A12FA001-AC4F-418D-AE19-62706E023703}">
                      <ahyp:hlinkClr val="tx"/>
                    </a:ext>
                  </a:extLst>
                </a:hlinkClick>
              </a:rPr>
              <a:t>FAQs</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An assortment of graphic resources that are suitable for use in the presentation can be found in the </a:t>
            </a:r>
            <a:r>
              <a:rPr b="1" lang="en">
                <a:solidFill>
                  <a:schemeClr val="accent1"/>
                </a:solidFill>
                <a:uFill>
                  <a:noFill/>
                </a:uFill>
                <a:hlinkClick action="ppaction://hlinksldjump" r:id="rId6">
                  <a:extLst>
                    <a:ext uri="{A12FA001-AC4F-418D-AE19-62706E023703}">
                      <ahyp:hlinkClr val="tx"/>
                    </a:ext>
                  </a:extLst>
                </a:hlinkClick>
              </a:rPr>
              <a:t>alternative resources slide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7">
                  <a:extLst>
                    <a:ext uri="{A12FA001-AC4F-418D-AE19-62706E023703}">
                      <ahyp:hlinkClr val="tx"/>
                    </a:ext>
                  </a:extLst>
                </a:hlinkClick>
              </a:rPr>
              <a:t>thanks slide</a:t>
            </a:r>
            <a:r>
              <a:rPr lang="en">
                <a:solidFill>
                  <a:schemeClr val="accent3"/>
                </a:solidFill>
              </a:rPr>
              <a:t>, which you must keep so that proper credits for our design are given.</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8">
                  <a:extLst>
                    <a:ext uri="{A12FA001-AC4F-418D-AE19-62706E023703}">
                      <ahyp:hlinkClr val="tx"/>
                    </a:ext>
                  </a:extLst>
                </a:hlinkClick>
              </a:rPr>
              <a:t>resources slide</a:t>
            </a:r>
            <a:r>
              <a:rPr lang="en">
                <a:solidFill>
                  <a:schemeClr val="accent3"/>
                </a:solidFill>
              </a:rPr>
              <a:t>, where you’ll find links to all the elements used in the template.</a:t>
            </a:r>
            <a:endParaRPr>
              <a:solidFill>
                <a:schemeClr val="accent3"/>
              </a:solidFill>
            </a:endParaRPr>
          </a:p>
          <a:p>
            <a:pPr indent="-292100" lvl="0" marL="457200" rtl="0" algn="l">
              <a:spcBef>
                <a:spcPts val="0"/>
              </a:spcBef>
              <a:spcAft>
                <a:spcPts val="0"/>
              </a:spcAft>
              <a:buClr>
                <a:schemeClr val="accent3"/>
              </a:buClr>
              <a:buSzPts val="1000"/>
              <a:buChar char="∗"/>
            </a:pPr>
            <a:r>
              <a:rPr b="1" lang="en">
                <a:solidFill>
                  <a:schemeClr val="accent1"/>
                </a:solidFill>
                <a:uFill>
                  <a:noFill/>
                </a:uFill>
                <a:hlinkClick action="ppaction://hlinksldjump" r:id="rId9">
                  <a:extLst>
                    <a:ext uri="{A12FA001-AC4F-418D-AE19-62706E023703}">
                      <ahyp:hlinkClr val="tx"/>
                    </a:ext>
                  </a:extLst>
                </a:hlinkClick>
              </a:rPr>
              <a:t>Instructions for use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Final slides with:</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The </a:t>
            </a:r>
            <a:r>
              <a:rPr b="1" lang="en">
                <a:solidFill>
                  <a:schemeClr val="accent1"/>
                </a:solidFill>
                <a:uFill>
                  <a:noFill/>
                </a:uFill>
                <a:hlinkClick action="ppaction://hlinksldjump" r:id="rId10">
                  <a:extLst>
                    <a:ext uri="{A12FA001-AC4F-418D-AE19-62706E023703}">
                      <ahyp:hlinkClr val="tx"/>
                    </a:ext>
                  </a:extLst>
                </a:hlinkClick>
              </a:rPr>
              <a:t>fonts and colors</a:t>
            </a:r>
            <a:r>
              <a:rPr lang="en">
                <a:solidFill>
                  <a:schemeClr val="accent3"/>
                </a:solidFill>
              </a:rPr>
              <a:t> used in the template.</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11">
                  <a:extLst>
                    <a:ext uri="{A12FA001-AC4F-418D-AE19-62706E023703}">
                      <ahyp:hlinkClr val="tx"/>
                    </a:ext>
                  </a:extLst>
                </a:hlinkClick>
              </a:rPr>
              <a:t>selection of illustrations</a:t>
            </a:r>
            <a:r>
              <a:rPr b="1" lang="en">
                <a:solidFill>
                  <a:schemeClr val="accent3"/>
                </a:solidFill>
              </a:rPr>
              <a:t>.</a:t>
            </a:r>
            <a:r>
              <a:rPr lang="en">
                <a:solidFill>
                  <a:schemeClr val="accent3"/>
                </a:solidFill>
              </a:rPr>
              <a:t> You can also customize and animate them as you wish with the online editor. Visit</a:t>
            </a:r>
            <a:r>
              <a:rPr b="1" lang="en">
                <a:solidFill>
                  <a:schemeClr val="accent3"/>
                </a:solidFill>
              </a:rPr>
              <a:t> </a:t>
            </a:r>
            <a:r>
              <a:rPr b="1" lang="en">
                <a:solidFill>
                  <a:schemeClr val="accent1"/>
                </a:solidFill>
                <a:uFill>
                  <a:noFill/>
                </a:uFill>
                <a:hlinkClick r:id="rId12">
                  <a:extLst>
                    <a:ext uri="{A12FA001-AC4F-418D-AE19-62706E023703}">
                      <ahyp:hlinkClr val="tx"/>
                    </a:ext>
                  </a:extLst>
                </a:hlinkClick>
              </a:rPr>
              <a:t>Storyset</a:t>
            </a:r>
            <a:r>
              <a:rPr lang="en">
                <a:solidFill>
                  <a:schemeClr val="accent3"/>
                </a:solidFill>
              </a:rPr>
              <a:t> to find more.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More</a:t>
            </a:r>
            <a:r>
              <a:rPr lang="en">
                <a:solidFill>
                  <a:schemeClr val="accent3"/>
                </a:solidFill>
                <a:uFill>
                  <a:noFill/>
                </a:uFill>
                <a:hlinkClick action="ppaction://hlinksldjump" r:id="rId13">
                  <a:extLst>
                    <a:ext uri="{A12FA001-AC4F-418D-AE19-62706E023703}">
                      <ahyp:hlinkClr val="tx"/>
                    </a:ext>
                  </a:extLst>
                </a:hlinkClick>
              </a:rPr>
              <a:t> </a:t>
            </a:r>
            <a:r>
              <a:rPr b="1" lang="en">
                <a:solidFill>
                  <a:schemeClr val="accent1"/>
                </a:solidFill>
                <a:uFill>
                  <a:noFill/>
                </a:uFill>
                <a:hlinkClick action="ppaction://hlinksldjump" r:id="rId14">
                  <a:extLst>
                    <a:ext uri="{A12FA001-AC4F-418D-AE19-62706E023703}">
                      <ahyp:hlinkClr val="tx"/>
                    </a:ext>
                  </a:extLst>
                </a:hlinkClick>
              </a:rPr>
              <a:t>infographic resources</a:t>
            </a:r>
            <a:r>
              <a:rPr lang="en">
                <a:solidFill>
                  <a:schemeClr val="accent3"/>
                </a:solidFill>
              </a:rPr>
              <a:t>, whose size and color can be edited.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Sets of </a:t>
            </a:r>
            <a:r>
              <a:rPr b="1" lang="en">
                <a:solidFill>
                  <a:schemeClr val="accent1"/>
                </a:solidFill>
                <a:uFill>
                  <a:noFill/>
                </a:uFill>
                <a:hlinkClick action="ppaction://hlinksldjump" r:id="rId15">
                  <a:extLst>
                    <a:ext uri="{A12FA001-AC4F-418D-AE19-62706E023703}">
                      <ahyp:hlinkClr val="tx"/>
                    </a:ext>
                  </a:extLst>
                </a:hlinkClick>
              </a:rPr>
              <a:t>customizable icons</a:t>
            </a:r>
            <a:r>
              <a:rPr lang="en">
                <a:solidFill>
                  <a:schemeClr val="accent1"/>
                </a:solidFill>
                <a:uFill>
                  <a:noFill/>
                </a:uFill>
                <a:hlinkClick action="ppaction://hlinksldjump" r:id="rId16">
                  <a:extLst>
                    <a:ext uri="{A12FA001-AC4F-418D-AE19-62706E023703}">
                      <ahyp:hlinkClr val="tx"/>
                    </a:ext>
                  </a:extLst>
                </a:hlinkClick>
              </a:rPr>
              <a:t> </a:t>
            </a:r>
            <a:r>
              <a:rPr lang="en">
                <a:solidFill>
                  <a:schemeClr val="accent3"/>
                </a:solidFill>
              </a:rPr>
              <a:t>of the following themes: general, business, avatar, creative process, education, help &amp; support, medical, nature, performing arts, SEO &amp; marketing, and teamwork.</a:t>
            </a:r>
            <a:endParaRPr>
              <a:solidFill>
                <a:schemeClr val="accent3"/>
              </a:solidFill>
            </a:endParaRPr>
          </a:p>
          <a:p>
            <a:pPr indent="0" lvl="0" marL="0" rtl="0" algn="l">
              <a:spcBef>
                <a:spcPts val="0"/>
              </a:spcBef>
              <a:spcAft>
                <a:spcPts val="0"/>
              </a:spcAft>
              <a:buNone/>
            </a:pPr>
            <a:r>
              <a:rPr lang="en">
                <a:solidFill>
                  <a:schemeClr val="accent3"/>
                </a:solidFill>
              </a:rPr>
              <a:t>You can delete this slide when you’re done editing the presentation.</a:t>
            </a:r>
            <a:endParaRPr>
              <a:solidFill>
                <a:schemeClr val="accent3"/>
              </a:solidFill>
            </a:endParaRPr>
          </a:p>
        </p:txBody>
      </p:sp>
      <p:sp>
        <p:nvSpPr>
          <p:cNvPr id="473" name="Google Shape;473;p2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74" name="Google Shape;474;p2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75" name="Google Shape;475;p2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sp>
        <p:nvSpPr>
          <p:cNvPr id="2477" name="Google Shape;2477;p4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Planning</a:t>
            </a:r>
            <a:r>
              <a:rPr lang="en"/>
              <a:t>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{0A238F1D-F4F0-4334-B785-3A3B0CACFE5F}</a:tableStyleId>
              </a:tblPr>
              <a:tblGrid>
                <a:gridCol w="431925"/>
                <a:gridCol w="431925"/>
                <a:gridCol w="431925"/>
                <a:gridCol w="431925"/>
                <a:gridCol w="431925"/>
                <a:gridCol w="431925"/>
                <a:gridCol w="431925"/>
              </a:tblGrid>
              <a:tr h="334875">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bl>
          </a:graphicData>
        </a:graphic>
      </p:graphicFrame>
      <p:cxnSp>
        <p:nvCxnSpPr>
          <p:cNvPr id="2482" name="Google Shape;2482;p46"/>
          <p:cNvCxnSpPr/>
          <p:nvPr/>
        </p:nvCxnSpPr>
        <p:spPr>
          <a:xfrm>
            <a:off x="2722925" y="2180172"/>
            <a:ext cx="5709300" cy="0"/>
          </a:xfrm>
          <a:prstGeom prst="straightConnector1">
            <a:avLst/>
          </a:prstGeom>
          <a:noFill/>
          <a:ln cap="flat" cmpd="sng" w="9525">
            <a:solidFill>
              <a:schemeClr val="accent4"/>
            </a:solidFill>
            <a:prstDash val="solid"/>
            <a:round/>
            <a:headEnd len="med" w="med" type="none"/>
            <a:tailEnd len="med" w="med" type="none"/>
          </a:ln>
        </p:spPr>
      </p:cxnSp>
      <p:cxnSp>
        <p:nvCxnSpPr>
          <p:cNvPr id="2483" name="Google Shape;2483;p46"/>
          <p:cNvCxnSpPr/>
          <p:nvPr/>
        </p:nvCxnSpPr>
        <p:spPr>
          <a:xfrm>
            <a:off x="1771675" y="2572467"/>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4" name="Google Shape;2484;p46"/>
          <p:cNvCxnSpPr/>
          <p:nvPr/>
        </p:nvCxnSpPr>
        <p:spPr>
          <a:xfrm>
            <a:off x="1771675" y="2964761"/>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5" name="Google Shape;2485;p46"/>
          <p:cNvCxnSpPr/>
          <p:nvPr/>
        </p:nvCxnSpPr>
        <p:spPr>
          <a:xfrm>
            <a:off x="1771675" y="3357056"/>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86" name="Google Shape;2486;p46"/>
          <p:cNvSpPr txBox="1"/>
          <p:nvPr/>
        </p:nvSpPr>
        <p:spPr>
          <a:xfrm>
            <a:off x="5018825" y="1868375"/>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91" name="Google Shape;2491;p46"/>
          <p:cNvSpPr txBox="1"/>
          <p:nvPr/>
        </p:nvSpPr>
        <p:spPr>
          <a:xfrm>
            <a:off x="5018825" y="3437553"/>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8" name="Shape 2498"/>
        <p:cNvGrpSpPr/>
        <p:nvPr/>
      </p:nvGrpSpPr>
      <p:grpSpPr>
        <a:xfrm>
          <a:off x="0" y="0"/>
          <a:ext cx="0" cy="0"/>
          <a:chOff x="0" y="0"/>
          <a:chExt cx="0" cy="0"/>
        </a:xfrm>
      </p:grpSpPr>
      <p:sp>
        <p:nvSpPr>
          <p:cNvPr id="2499" name="Google Shape;2499;p4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JavaScript For </a:t>
            </a:r>
            <a:r>
              <a:rPr lang="en">
                <a:solidFill>
                  <a:schemeClr val="accent2"/>
                </a:solidFill>
              </a:rPr>
              <a:t>‘</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 is the closest planet to the Sun</a:t>
            </a:r>
            <a:endParaRPr/>
          </a:p>
        </p:txBody>
      </p:sp>
      <p:sp>
        <p:nvSpPr>
          <p:cNvPr id="2501" name="Google Shape;2501;p4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502" name="Google Shape;2502;p4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2503" name="Google Shape;2503;p4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04" name="Google Shape;2504;p4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2505" name="Google Shape;2505;p4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06" name="Google Shape;2506;p4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a:t>
            </a:r>
            <a:endParaRPr/>
          </a:p>
        </p:txBody>
      </p:sp>
      <p:sp>
        <p:nvSpPr>
          <p:cNvPr id="2507" name="Google Shape;2507;p4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08" name="Google Shape;2508;p4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r>
              <a:rPr lang="en"/>
              <a:t> is the second planet from the Sun</a:t>
            </a:r>
            <a:endParaRPr/>
          </a:p>
        </p:txBody>
      </p:sp>
      <p:sp>
        <p:nvSpPr>
          <p:cNvPr id="2509" name="Google Shape;2509;p4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10" name="Google Shape;2510;p4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very far from the Earth</a:t>
            </a:r>
            <a:endParaRPr/>
          </a:p>
        </p:txBody>
      </p:sp>
      <p:sp>
        <p:nvSpPr>
          <p:cNvPr id="2511" name="Google Shape;2511;p4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512" name="Google Shape;2512;p4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48"/>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b="0" l="1295" r="1305" t="0"/>
          <a:stretch/>
        </p:blipFill>
        <p:spPr>
          <a:xfrm>
            <a:off x="5147992" y="1304555"/>
            <a:ext cx="3131950" cy="1808731"/>
          </a:xfrm>
          <a:prstGeom prst="rect">
            <a:avLst/>
          </a:prstGeom>
          <a:noFill/>
          <a:ln cap="flat" cmpd="sng" w="9525">
            <a:solidFill>
              <a:schemeClr val="accent3"/>
            </a:solidFill>
            <a:prstDash val="solid"/>
            <a:round/>
            <a:headEnd len="sm" w="sm" type="none"/>
            <a:tailEnd len="sm" w="sm" type="none"/>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cap="flat" cmpd="sng" w="9525">
              <a:solidFill>
                <a:schemeClr val="accent4"/>
              </a:solidFill>
              <a:prstDash val="solid"/>
              <a:round/>
              <a:headEnd len="med" w="med" type="none"/>
              <a:tailEnd len="med" w="med" type="none"/>
            </a:ln>
          </p:spPr>
        </p:cxnSp>
      </p:grpSp>
      <p:sp>
        <p:nvSpPr>
          <p:cNvPr id="2530" name="Google Shape;2530;p4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2536" name="Google Shape;2536;p48"/>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7" name="Google Shape;2537;p48"/>
                <p:cNvSpPr/>
                <p:nvPr/>
              </p:nvSpPr>
              <p:spPr>
                <a:xfrm>
                  <a:off x="5947879" y="3778845"/>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8" name="Google Shape;2538;p48"/>
              <p:cNvSpPr/>
              <p:nvPr/>
            </p:nvSpPr>
            <p:spPr>
              <a:xfrm>
                <a:off x="5498909" y="3408365"/>
                <a:ext cx="1040944" cy="326273"/>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3" name="Shape 2543"/>
        <p:cNvGrpSpPr/>
        <p:nvPr/>
      </p:nvGrpSpPr>
      <p:grpSpPr>
        <a:xfrm>
          <a:off x="0" y="0"/>
          <a:ext cx="0" cy="0"/>
          <a:chOff x="0" y="0"/>
          <a:chExt cx="0" cy="0"/>
        </a:xfrm>
      </p:grpSpPr>
      <p:sp>
        <p:nvSpPr>
          <p:cNvPr id="2544" name="Google Shape;2544;p49"/>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youremail@freepik.com </a:t>
            </a:r>
            <a:endParaRPr>
              <a:solidFill>
                <a:schemeClr val="accent3"/>
              </a:solidFill>
            </a:endParaRPr>
          </a:p>
          <a:p>
            <a:pPr indent="0" lvl="0" marL="0" rtl="0" algn="l">
              <a:spcBef>
                <a:spcPts val="0"/>
              </a:spcBef>
              <a:spcAft>
                <a:spcPts val="0"/>
              </a:spcAft>
              <a:buNone/>
            </a:pPr>
            <a:r>
              <a:rPr lang="en">
                <a:solidFill>
                  <a:schemeClr val="accent3"/>
                </a:solidFill>
              </a:rPr>
              <a:t>+91  620 421 838 </a:t>
            </a:r>
            <a:endParaRPr>
              <a:solidFill>
                <a:schemeClr val="accent3"/>
              </a:solidFill>
            </a:endParaRPr>
          </a:p>
          <a:p>
            <a:pPr indent="0" lvl="0" marL="0" rtl="0" algn="l">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3"/>
                </a:solidFill>
                <a:latin typeface="Fira Code"/>
                <a:ea typeface="Fira Code"/>
                <a:cs typeface="Fira Code"/>
                <a:sym typeface="Fira Code"/>
              </a:rPr>
              <a:t>&lt; </a:t>
            </a:r>
            <a:r>
              <a:rPr lang="en" sz="1200">
                <a:solidFill>
                  <a:schemeClr val="accent3"/>
                </a:solidFill>
                <a:latin typeface="Fira Code"/>
                <a:ea typeface="Fira Code"/>
                <a:cs typeface="Fira Code"/>
                <a:sym typeface="Fira Code"/>
              </a:rPr>
              <a:t>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9"/>
            <p:cNvSpPr/>
            <p:nvPr/>
          </p:nvSpPr>
          <p:spPr>
            <a:xfrm>
              <a:off x="4321847" y="2829656"/>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9"/>
            <p:cNvSpPr/>
            <p:nvPr/>
          </p:nvSpPr>
          <p:spPr>
            <a:xfrm>
              <a:off x="4248762" y="2749595"/>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5318743" y="2749597"/>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5411825" y="2823750"/>
              <a:ext cx="205800" cy="2052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5451171" y="2868568"/>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4891006" y="2882738"/>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4875988" y="2815639"/>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4965470" y="2882633"/>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4785230" y="2736047"/>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4885774" y="2877506"/>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4868934" y="2810485"/>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4960239" y="2877506"/>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0" name="Google Shape;2570;p49"/>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9" name="Shape 2579"/>
        <p:cNvGrpSpPr/>
        <p:nvPr/>
      </p:nvGrpSpPr>
      <p:grpSpPr>
        <a:xfrm>
          <a:off x="0" y="0"/>
          <a:ext cx="0" cy="0"/>
          <a:chOff x="0" y="0"/>
          <a:chExt cx="0" cy="0"/>
        </a:xfrm>
      </p:grpSpPr>
      <p:sp>
        <p:nvSpPr>
          <p:cNvPr id="2580" name="Google Shape;2580;p50"/>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rect b="b" l="l" r="r" t="t"/>
              <a:pathLst>
                <a:path extrusionOk="0" h="7642" w="11321">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a:off x="1466238" y="1366775"/>
              <a:ext cx="241775" cy="273550"/>
            </a:xfrm>
            <a:custGeom>
              <a:rect b="b" l="l" r="r" t="t"/>
              <a:pathLst>
                <a:path extrusionOk="0" h="10942" w="9671">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0"/>
            <p:cNvSpPr/>
            <p:nvPr/>
          </p:nvSpPr>
          <p:spPr>
            <a:xfrm>
              <a:off x="1224488" y="1366775"/>
              <a:ext cx="241775" cy="273550"/>
            </a:xfrm>
            <a:custGeom>
              <a:rect b="b" l="l" r="r" t="t"/>
              <a:pathLst>
                <a:path extrusionOk="0" h="10942" w="9671">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0"/>
            <p:cNvSpPr/>
            <p:nvPr/>
          </p:nvSpPr>
          <p:spPr>
            <a:xfrm>
              <a:off x="1325913" y="1522750"/>
              <a:ext cx="140350" cy="126700"/>
            </a:xfrm>
            <a:custGeom>
              <a:rect b="b" l="l" r="r" t="t"/>
              <a:pathLst>
                <a:path extrusionOk="0" h="5068" w="5614">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a:off x="1466238" y="1522750"/>
              <a:ext cx="140800" cy="126700"/>
            </a:xfrm>
            <a:custGeom>
              <a:rect b="b" l="l" r="r" t="t"/>
              <a:pathLst>
                <a:path extrusionOk="0" h="5068" w="5632">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a:off x="1415513" y="1399500"/>
              <a:ext cx="101950" cy="123275"/>
            </a:xfrm>
            <a:custGeom>
              <a:rect b="b" l="l" r="r" t="t"/>
              <a:pathLst>
                <a:path extrusionOk="0" h="4931" w="4078">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0"/>
            <p:cNvSpPr/>
            <p:nvPr/>
          </p:nvSpPr>
          <p:spPr>
            <a:xfrm>
              <a:off x="1416463" y="1513850"/>
              <a:ext cx="100050" cy="102775"/>
            </a:xfrm>
            <a:custGeom>
              <a:rect b="b" l="l" r="r" t="t"/>
              <a:pathLst>
                <a:path extrusionOk="0" h="4111" w="4002">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0"/>
            <p:cNvSpPr/>
            <p:nvPr/>
          </p:nvSpPr>
          <p:spPr>
            <a:xfrm>
              <a:off x="1378063" y="1711875"/>
              <a:ext cx="22300" cy="19075"/>
            </a:xfrm>
            <a:custGeom>
              <a:rect b="b" l="l" r="r" t="t"/>
              <a:pathLst>
                <a:path extrusionOk="0" h="763" w="892">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0"/>
            <p:cNvSpPr/>
            <p:nvPr/>
          </p:nvSpPr>
          <p:spPr>
            <a:xfrm>
              <a:off x="1404413" y="1732225"/>
              <a:ext cx="132900" cy="36225"/>
            </a:xfrm>
            <a:custGeom>
              <a:rect b="b" l="l" r="r" t="t"/>
              <a:pathLst>
                <a:path extrusionOk="0" h="1449" w="5316">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0"/>
            <p:cNvSpPr/>
            <p:nvPr/>
          </p:nvSpPr>
          <p:spPr>
            <a:xfrm>
              <a:off x="1586213" y="1404200"/>
              <a:ext cx="83050" cy="94550"/>
            </a:xfrm>
            <a:custGeom>
              <a:rect b="b" l="l" r="r" t="t"/>
              <a:pathLst>
                <a:path extrusionOk="0" h="3782" w="3322">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0"/>
            <p:cNvSpPr/>
            <p:nvPr/>
          </p:nvSpPr>
          <p:spPr>
            <a:xfrm>
              <a:off x="1200313" y="1357500"/>
              <a:ext cx="531400" cy="448750"/>
            </a:xfrm>
            <a:custGeom>
              <a:rect b="b" l="l" r="r" t="t"/>
              <a:pathLst>
                <a:path extrusionOk="0" h="17950" w="21256">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0"/>
            <p:cNvSpPr/>
            <p:nvPr/>
          </p:nvSpPr>
          <p:spPr>
            <a:xfrm>
              <a:off x="1263438" y="1404200"/>
              <a:ext cx="83300" cy="94550"/>
            </a:xfrm>
            <a:custGeom>
              <a:rect b="b" l="l" r="r" t="t"/>
              <a:pathLst>
                <a:path extrusionOk="0" h="3782" w="3332">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0"/>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0"/>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0"/>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0"/>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0"/>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0"/>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0"/>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0"/>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0"/>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0"/>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0"/>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rect b="b" l="l" r="r" t="t"/>
              <a:pathLst>
                <a:path extrusionOk="0" h="12800" w="22508">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0"/>
            <p:cNvSpPr/>
            <p:nvPr/>
          </p:nvSpPr>
          <p:spPr>
            <a:xfrm>
              <a:off x="2538038" y="1597650"/>
              <a:ext cx="245100" cy="228975"/>
            </a:xfrm>
            <a:custGeom>
              <a:rect b="b" l="l" r="r" t="t"/>
              <a:pathLst>
                <a:path extrusionOk="0" h="9159" w="9804">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0"/>
            <p:cNvSpPr/>
            <p:nvPr/>
          </p:nvSpPr>
          <p:spPr>
            <a:xfrm>
              <a:off x="2603938" y="1677750"/>
              <a:ext cx="115200" cy="91525"/>
            </a:xfrm>
            <a:custGeom>
              <a:rect b="b" l="l" r="r" t="t"/>
              <a:pathLst>
                <a:path extrusionOk="0" h="3661" w="4608">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0"/>
            <p:cNvSpPr/>
            <p:nvPr/>
          </p:nvSpPr>
          <p:spPr>
            <a:xfrm>
              <a:off x="2581163" y="1609050"/>
              <a:ext cx="27050" cy="22750"/>
            </a:xfrm>
            <a:custGeom>
              <a:rect b="b" l="l" r="r" t="t"/>
              <a:pathLst>
                <a:path extrusionOk="0" h="910" w="1082">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0"/>
            <p:cNvSpPr/>
            <p:nvPr/>
          </p:nvSpPr>
          <p:spPr>
            <a:xfrm>
              <a:off x="2529513" y="1586350"/>
              <a:ext cx="265950" cy="251650"/>
            </a:xfrm>
            <a:custGeom>
              <a:rect b="b" l="l" r="r" t="t"/>
              <a:pathLst>
                <a:path extrusionOk="0" h="10066" w="10638">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0"/>
            <p:cNvSpPr/>
            <p:nvPr/>
          </p:nvSpPr>
          <p:spPr>
            <a:xfrm>
              <a:off x="2592538" y="1665900"/>
              <a:ext cx="137975" cy="115325"/>
            </a:xfrm>
            <a:custGeom>
              <a:rect b="b" l="l" r="r" t="t"/>
              <a:pathLst>
                <a:path extrusionOk="0" h="4613" w="5519">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0"/>
            <p:cNvSpPr/>
            <p:nvPr/>
          </p:nvSpPr>
          <p:spPr>
            <a:xfrm>
              <a:off x="2363663" y="1494300"/>
              <a:ext cx="595750" cy="160550"/>
            </a:xfrm>
            <a:custGeom>
              <a:rect b="b" l="l" r="r" t="t"/>
              <a:pathLst>
                <a:path extrusionOk="0" h="6422" w="2383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0"/>
            <p:cNvSpPr/>
            <p:nvPr/>
          </p:nvSpPr>
          <p:spPr>
            <a:xfrm>
              <a:off x="2367863" y="1540275"/>
              <a:ext cx="587825" cy="343225"/>
            </a:xfrm>
            <a:custGeom>
              <a:rect b="b" l="l" r="r" t="t"/>
              <a:pathLst>
                <a:path extrusionOk="0" h="13729" w="23513">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0"/>
            <p:cNvSpPr/>
            <p:nvPr/>
          </p:nvSpPr>
          <p:spPr>
            <a:xfrm>
              <a:off x="2649913" y="1358025"/>
              <a:ext cx="23250" cy="90800"/>
            </a:xfrm>
            <a:custGeom>
              <a:rect b="b" l="l" r="r" t="t"/>
              <a:pathLst>
                <a:path extrusionOk="0" h="3632" w="93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0"/>
            <p:cNvSpPr/>
            <p:nvPr/>
          </p:nvSpPr>
          <p:spPr>
            <a:xfrm>
              <a:off x="2480313" y="1401750"/>
              <a:ext cx="65175" cy="83050"/>
            </a:xfrm>
            <a:custGeom>
              <a:rect b="b" l="l" r="r" t="t"/>
              <a:pathLst>
                <a:path extrusionOk="0" h="3322" w="2607">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0"/>
            <p:cNvSpPr/>
            <p:nvPr/>
          </p:nvSpPr>
          <p:spPr>
            <a:xfrm>
              <a:off x="2779788" y="1401750"/>
              <a:ext cx="62625" cy="82375"/>
            </a:xfrm>
            <a:custGeom>
              <a:rect b="b" l="l" r="r" t="t"/>
              <a:pathLst>
                <a:path extrusionOk="0" h="3295" w="2505">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rect b="b" l="l" r="r" t="t"/>
              <a:pathLst>
                <a:path extrusionOk="0" h="7794" w="15985">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0"/>
            <p:cNvSpPr/>
            <p:nvPr/>
          </p:nvSpPr>
          <p:spPr>
            <a:xfrm>
              <a:off x="3498438" y="1559725"/>
              <a:ext cx="42200" cy="61650"/>
            </a:xfrm>
            <a:custGeom>
              <a:rect b="b" l="l" r="r" t="t"/>
              <a:pathLst>
                <a:path extrusionOk="0" h="2466" w="1688">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0"/>
            <p:cNvSpPr/>
            <p:nvPr/>
          </p:nvSpPr>
          <p:spPr>
            <a:xfrm>
              <a:off x="3468088" y="1612800"/>
              <a:ext cx="74450" cy="118650"/>
            </a:xfrm>
            <a:custGeom>
              <a:rect b="b" l="l" r="r" t="t"/>
              <a:pathLst>
                <a:path extrusionOk="0" h="4746" w="2978">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0"/>
            <p:cNvSpPr/>
            <p:nvPr/>
          </p:nvSpPr>
          <p:spPr>
            <a:xfrm>
              <a:off x="3403163" y="1583800"/>
              <a:ext cx="97200" cy="150475"/>
            </a:xfrm>
            <a:custGeom>
              <a:rect b="b" l="l" r="r" t="t"/>
              <a:pathLst>
                <a:path extrusionOk="0" h="6019" w="3888">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0"/>
            <p:cNvSpPr/>
            <p:nvPr/>
          </p:nvSpPr>
          <p:spPr>
            <a:xfrm>
              <a:off x="3181788" y="1583800"/>
              <a:ext cx="97200" cy="150475"/>
            </a:xfrm>
            <a:custGeom>
              <a:rect b="b" l="l" r="r" t="t"/>
              <a:pathLst>
                <a:path extrusionOk="0" h="6019" w="3888">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0"/>
            <p:cNvSpPr/>
            <p:nvPr/>
          </p:nvSpPr>
          <p:spPr>
            <a:xfrm>
              <a:off x="3139588" y="1612800"/>
              <a:ext cx="74450" cy="118375"/>
            </a:xfrm>
            <a:custGeom>
              <a:rect b="b" l="l" r="r" t="t"/>
              <a:pathLst>
                <a:path extrusionOk="0" h="4735" w="2978">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0"/>
            <p:cNvSpPr/>
            <p:nvPr/>
          </p:nvSpPr>
          <p:spPr>
            <a:xfrm>
              <a:off x="3141013" y="1559725"/>
              <a:ext cx="42225" cy="61650"/>
            </a:xfrm>
            <a:custGeom>
              <a:rect b="b" l="l" r="r" t="t"/>
              <a:pathLst>
                <a:path extrusionOk="0" h="2466" w="1689">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0"/>
            <p:cNvSpPr/>
            <p:nvPr/>
          </p:nvSpPr>
          <p:spPr>
            <a:xfrm>
              <a:off x="3447513" y="1627325"/>
              <a:ext cx="19175" cy="16425"/>
            </a:xfrm>
            <a:custGeom>
              <a:rect b="b" l="l" r="r" t="t"/>
              <a:pathLst>
                <a:path extrusionOk="0" h="657" w="767">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0"/>
            <p:cNvSpPr/>
            <p:nvPr/>
          </p:nvSpPr>
          <p:spPr>
            <a:xfrm>
              <a:off x="3214913" y="1627250"/>
              <a:ext cx="19500" cy="16300"/>
            </a:xfrm>
            <a:custGeom>
              <a:rect b="b" l="l" r="r" t="t"/>
              <a:pathLst>
                <a:path extrusionOk="0" h="652" w="78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0"/>
            <p:cNvSpPr/>
            <p:nvPr/>
          </p:nvSpPr>
          <p:spPr>
            <a:xfrm>
              <a:off x="3131538" y="1356825"/>
              <a:ext cx="430925" cy="385825"/>
            </a:xfrm>
            <a:custGeom>
              <a:rect b="b" l="l" r="r" t="t"/>
              <a:pathLst>
                <a:path extrusionOk="0" h="15433" w="17237">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0"/>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0"/>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0"/>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0"/>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0"/>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0"/>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0"/>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0"/>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0"/>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0"/>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0"/>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0"/>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0"/>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0"/>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0"/>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0"/>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0"/>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0"/>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0"/>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0"/>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0"/>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0"/>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0"/>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0"/>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0"/>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0"/>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rect b="b" l="l" r="r" t="t"/>
              <a:pathLst>
                <a:path extrusionOk="0" h="8040" w="13729">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0"/>
            <p:cNvSpPr/>
            <p:nvPr/>
          </p:nvSpPr>
          <p:spPr>
            <a:xfrm>
              <a:off x="6328913" y="1685800"/>
              <a:ext cx="326175" cy="49800"/>
            </a:xfrm>
            <a:custGeom>
              <a:rect b="b" l="l" r="r" t="t"/>
              <a:pathLst>
                <a:path extrusionOk="0" h="1992" w="13047">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0"/>
            <p:cNvSpPr/>
            <p:nvPr/>
          </p:nvSpPr>
          <p:spPr>
            <a:xfrm>
              <a:off x="6503838" y="1557350"/>
              <a:ext cx="60700" cy="83450"/>
            </a:xfrm>
            <a:custGeom>
              <a:rect b="b" l="l" r="r" t="t"/>
              <a:pathLst>
                <a:path extrusionOk="0" h="3338" w="2428">
                  <a:moveTo>
                    <a:pt x="1214" y="0"/>
                  </a:moveTo>
                  <a:lnTo>
                    <a:pt x="0" y="1517"/>
                  </a:lnTo>
                  <a:lnTo>
                    <a:pt x="0" y="3338"/>
                  </a:lnTo>
                  <a:lnTo>
                    <a:pt x="2427" y="3338"/>
                  </a:lnTo>
                  <a:lnTo>
                    <a:pt x="2427" y="1517"/>
                  </a:lnTo>
                  <a:lnTo>
                    <a:pt x="1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0"/>
            <p:cNvSpPr/>
            <p:nvPr/>
          </p:nvSpPr>
          <p:spPr>
            <a:xfrm>
              <a:off x="6386738" y="1557475"/>
              <a:ext cx="17575" cy="15075"/>
            </a:xfrm>
            <a:custGeom>
              <a:rect b="b" l="l" r="r" t="t"/>
              <a:pathLst>
                <a:path extrusionOk="0" h="603" w="703">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0"/>
            <p:cNvSpPr/>
            <p:nvPr/>
          </p:nvSpPr>
          <p:spPr>
            <a:xfrm>
              <a:off x="6393563" y="1587100"/>
              <a:ext cx="37300" cy="61050"/>
            </a:xfrm>
            <a:custGeom>
              <a:rect b="b" l="l" r="r" t="t"/>
              <a:pathLst>
                <a:path extrusionOk="0" h="2442" w="1492">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0"/>
            <p:cNvSpPr/>
            <p:nvPr/>
          </p:nvSpPr>
          <p:spPr>
            <a:xfrm>
              <a:off x="6482988" y="1356125"/>
              <a:ext cx="33200" cy="91225"/>
            </a:xfrm>
            <a:custGeom>
              <a:rect b="b" l="l" r="r" t="t"/>
              <a:pathLst>
                <a:path extrusionOk="0" h="3649" w="1328">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0"/>
            <p:cNvSpPr/>
            <p:nvPr/>
          </p:nvSpPr>
          <p:spPr>
            <a:xfrm>
              <a:off x="6528013" y="1356125"/>
              <a:ext cx="33675" cy="91225"/>
            </a:xfrm>
            <a:custGeom>
              <a:rect b="b" l="l" r="r" t="t"/>
              <a:pathLst>
                <a:path extrusionOk="0" h="3649" w="1347">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0"/>
            <p:cNvSpPr/>
            <p:nvPr/>
          </p:nvSpPr>
          <p:spPr>
            <a:xfrm>
              <a:off x="6437463" y="1356125"/>
              <a:ext cx="33225" cy="91225"/>
            </a:xfrm>
            <a:custGeom>
              <a:rect b="b" l="l" r="r" t="t"/>
              <a:pathLst>
                <a:path extrusionOk="0" h="3649" w="1329">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0"/>
            <p:cNvSpPr/>
            <p:nvPr/>
          </p:nvSpPr>
          <p:spPr>
            <a:xfrm>
              <a:off x="6321338" y="1477225"/>
              <a:ext cx="389200" cy="265975"/>
            </a:xfrm>
            <a:custGeom>
              <a:rect b="b" l="l" r="r" t="t"/>
              <a:pathLst>
                <a:path extrusionOk="0" h="10639" w="15568">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rect b="b" l="l" r="r" t="t"/>
              <a:pathLst>
                <a:path extrusionOk="0" h="10335" w="11947">
                  <a:moveTo>
                    <a:pt x="2390" y="0"/>
                  </a:moveTo>
                  <a:lnTo>
                    <a:pt x="1" y="2977"/>
                  </a:lnTo>
                  <a:lnTo>
                    <a:pt x="5974" y="10334"/>
                  </a:lnTo>
                  <a:lnTo>
                    <a:pt x="11947" y="2977"/>
                  </a:lnTo>
                  <a:lnTo>
                    <a:pt x="9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0"/>
            <p:cNvSpPr/>
            <p:nvPr/>
          </p:nvSpPr>
          <p:spPr>
            <a:xfrm>
              <a:off x="7179813" y="1539325"/>
              <a:ext cx="19925" cy="15200"/>
            </a:xfrm>
            <a:custGeom>
              <a:rect b="b" l="l" r="r" t="t"/>
              <a:pathLst>
                <a:path extrusionOk="0" h="608" w="797">
                  <a:moveTo>
                    <a:pt x="399" y="1"/>
                  </a:moveTo>
                  <a:cubicBezTo>
                    <a:pt x="1" y="1"/>
                    <a:pt x="1" y="608"/>
                    <a:pt x="399" y="608"/>
                  </a:cubicBezTo>
                  <a:cubicBezTo>
                    <a:pt x="797" y="608"/>
                    <a:pt x="797"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0"/>
            <p:cNvSpPr/>
            <p:nvPr/>
          </p:nvSpPr>
          <p:spPr>
            <a:xfrm>
              <a:off x="7182188" y="1356000"/>
              <a:ext cx="14725" cy="64250"/>
            </a:xfrm>
            <a:custGeom>
              <a:rect b="b" l="l" r="r" t="t"/>
              <a:pathLst>
                <a:path extrusionOk="0" h="2570" w="589">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0"/>
            <p:cNvSpPr/>
            <p:nvPr/>
          </p:nvSpPr>
          <p:spPr>
            <a:xfrm>
              <a:off x="7063863" y="1391000"/>
              <a:ext cx="41550" cy="54025"/>
            </a:xfrm>
            <a:custGeom>
              <a:rect b="b" l="l" r="r" t="t"/>
              <a:pathLst>
                <a:path extrusionOk="0" h="2161" w="1662">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0"/>
            <p:cNvSpPr/>
            <p:nvPr/>
          </p:nvSpPr>
          <p:spPr>
            <a:xfrm>
              <a:off x="7272913" y="1391175"/>
              <a:ext cx="42250" cy="53800"/>
            </a:xfrm>
            <a:custGeom>
              <a:rect b="b" l="l" r="r" t="t"/>
              <a:pathLst>
                <a:path extrusionOk="0" h="2152" w="169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0"/>
            <p:cNvSpPr/>
            <p:nvPr/>
          </p:nvSpPr>
          <p:spPr>
            <a:xfrm>
              <a:off x="7031913" y="1464900"/>
              <a:ext cx="314325" cy="273200"/>
            </a:xfrm>
            <a:custGeom>
              <a:rect b="b" l="l" r="r" t="t"/>
              <a:pathLst>
                <a:path extrusionOk="0" h="10928" w="12573">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rect b="b" l="l" r="r" t="t"/>
              <a:pathLst>
                <a:path extrusionOk="0" h="9084" w="10146">
                  <a:moveTo>
                    <a:pt x="5064" y="1"/>
                  </a:moveTo>
                  <a:lnTo>
                    <a:pt x="1" y="9083"/>
                  </a:lnTo>
                  <a:lnTo>
                    <a:pt x="10145" y="9083"/>
                  </a:lnTo>
                  <a:lnTo>
                    <a:pt x="50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0"/>
            <p:cNvSpPr/>
            <p:nvPr/>
          </p:nvSpPr>
          <p:spPr>
            <a:xfrm>
              <a:off x="1467663" y="2209625"/>
              <a:ext cx="253625" cy="226600"/>
            </a:xfrm>
            <a:custGeom>
              <a:rect b="b" l="l" r="r" t="t"/>
              <a:pathLst>
                <a:path extrusionOk="0" h="9064" w="10145">
                  <a:moveTo>
                    <a:pt x="5082" y="0"/>
                  </a:moveTo>
                  <a:lnTo>
                    <a:pt x="0" y="9064"/>
                  </a:lnTo>
                  <a:lnTo>
                    <a:pt x="10145" y="9064"/>
                  </a:lnTo>
                  <a:lnTo>
                    <a:pt x="5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0"/>
            <p:cNvSpPr/>
            <p:nvPr/>
          </p:nvSpPr>
          <p:spPr>
            <a:xfrm>
              <a:off x="1468613" y="2436200"/>
              <a:ext cx="253625" cy="227100"/>
            </a:xfrm>
            <a:custGeom>
              <a:rect b="b" l="l" r="r" t="t"/>
              <a:pathLst>
                <a:path extrusionOk="0" h="9084" w="10145">
                  <a:moveTo>
                    <a:pt x="0" y="1"/>
                  </a:moveTo>
                  <a:lnTo>
                    <a:pt x="5082" y="9083"/>
                  </a:lnTo>
                  <a:lnTo>
                    <a:pt x="101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0"/>
            <p:cNvSpPr/>
            <p:nvPr/>
          </p:nvSpPr>
          <p:spPr>
            <a:xfrm>
              <a:off x="1342038" y="2436200"/>
              <a:ext cx="253625" cy="227100"/>
            </a:xfrm>
            <a:custGeom>
              <a:rect b="b" l="l" r="r" t="t"/>
              <a:pathLst>
                <a:path extrusionOk="0" h="9084" w="10145">
                  <a:moveTo>
                    <a:pt x="5063" y="1"/>
                  </a:moveTo>
                  <a:lnTo>
                    <a:pt x="0" y="9083"/>
                  </a:lnTo>
                  <a:lnTo>
                    <a:pt x="10145" y="9083"/>
                  </a:lnTo>
                  <a:lnTo>
                    <a:pt x="50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0"/>
            <p:cNvSpPr/>
            <p:nvPr/>
          </p:nvSpPr>
          <p:spPr>
            <a:xfrm>
              <a:off x="1725538" y="2528875"/>
              <a:ext cx="23725" cy="20650"/>
            </a:xfrm>
            <a:custGeom>
              <a:rect b="b" l="l" r="r" t="t"/>
              <a:pathLst>
                <a:path extrusionOk="0" h="826" w="949">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0"/>
            <p:cNvSpPr/>
            <p:nvPr/>
          </p:nvSpPr>
          <p:spPr>
            <a:xfrm>
              <a:off x="1329238" y="2199425"/>
              <a:ext cx="532850" cy="473825"/>
            </a:xfrm>
            <a:custGeom>
              <a:rect b="b" l="l" r="r" t="t"/>
              <a:pathLst>
                <a:path extrusionOk="0" h="18953" w="21314">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0"/>
            <p:cNvSpPr/>
            <p:nvPr/>
          </p:nvSpPr>
          <p:spPr>
            <a:xfrm>
              <a:off x="1740963" y="2565875"/>
              <a:ext cx="52125" cy="66350"/>
            </a:xfrm>
            <a:custGeom>
              <a:rect b="b" l="l" r="r" t="t"/>
              <a:pathLst>
                <a:path extrusionOk="0" h="2654" w="2085">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rect b="b" l="l" r="r" t="t"/>
              <a:pathLst>
                <a:path extrusionOk="0" h="4965" w="6107">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0"/>
            <p:cNvSpPr/>
            <p:nvPr/>
          </p:nvSpPr>
          <p:spPr>
            <a:xfrm>
              <a:off x="1918463" y="2371750"/>
              <a:ext cx="129925" cy="111900"/>
            </a:xfrm>
            <a:custGeom>
              <a:rect b="b" l="l" r="r" t="t"/>
              <a:pathLst>
                <a:path extrusionOk="0" h="4476" w="5197">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0"/>
            <p:cNvSpPr/>
            <p:nvPr/>
          </p:nvSpPr>
          <p:spPr>
            <a:xfrm>
              <a:off x="1972513" y="2399700"/>
              <a:ext cx="22300" cy="44725"/>
            </a:xfrm>
            <a:custGeom>
              <a:rect b="b" l="l" r="r" t="t"/>
              <a:pathLst>
                <a:path extrusionOk="0" h="1789" w="892">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2693" name="Google Shape;2693;p50"/>
            <p:cNvSpPr/>
            <p:nvPr/>
          </p:nvSpPr>
          <p:spPr>
            <a:xfrm>
              <a:off x="2027963" y="2489175"/>
              <a:ext cx="13300" cy="11050"/>
            </a:xfrm>
            <a:custGeom>
              <a:rect b="b" l="l" r="r" t="t"/>
              <a:pathLst>
                <a:path extrusionOk="0" h="442" w="532">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0"/>
            <p:cNvSpPr/>
            <p:nvPr/>
          </p:nvSpPr>
          <p:spPr>
            <a:xfrm>
              <a:off x="1898088" y="2292925"/>
              <a:ext cx="269275" cy="285400"/>
            </a:xfrm>
            <a:custGeom>
              <a:rect b="b" l="l" r="r" t="t"/>
              <a:pathLst>
                <a:path extrusionOk="0" h="11416" w="10771">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0"/>
            <p:cNvSpPr/>
            <p:nvPr/>
          </p:nvSpPr>
          <p:spPr>
            <a:xfrm>
              <a:off x="1986813" y="2510425"/>
              <a:ext cx="49900" cy="44075"/>
            </a:xfrm>
            <a:custGeom>
              <a:rect b="b" l="l" r="r" t="t"/>
              <a:pathLst>
                <a:path extrusionOk="0" h="1763" w="1996">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rect b="b" l="l" r="r" t="t"/>
              <a:pathLst>
                <a:path extrusionOk="0" h="9178" w="9178">
                  <a:moveTo>
                    <a:pt x="0" y="0"/>
                  </a:moveTo>
                  <a:lnTo>
                    <a:pt x="0" y="9178"/>
                  </a:lnTo>
                  <a:lnTo>
                    <a:pt x="9178" y="9178"/>
                  </a:lnTo>
                  <a:lnTo>
                    <a:pt x="91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0"/>
            <p:cNvSpPr/>
            <p:nvPr/>
          </p:nvSpPr>
          <p:spPr>
            <a:xfrm>
              <a:off x="2539938" y="2357525"/>
              <a:ext cx="155975" cy="116625"/>
            </a:xfrm>
            <a:custGeom>
              <a:rect b="b" l="l" r="r" t="t"/>
              <a:pathLst>
                <a:path extrusionOk="0" h="4665" w="6239">
                  <a:moveTo>
                    <a:pt x="0" y="0"/>
                  </a:moveTo>
                  <a:lnTo>
                    <a:pt x="0" y="3546"/>
                  </a:lnTo>
                  <a:lnTo>
                    <a:pt x="3167" y="4665"/>
                  </a:lnTo>
                  <a:lnTo>
                    <a:pt x="6239" y="3546"/>
                  </a:lnTo>
                  <a:lnTo>
                    <a:pt x="62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0"/>
            <p:cNvSpPr/>
            <p:nvPr/>
          </p:nvSpPr>
          <p:spPr>
            <a:xfrm>
              <a:off x="2538988" y="2407775"/>
              <a:ext cx="155975" cy="106200"/>
            </a:xfrm>
            <a:custGeom>
              <a:rect b="b" l="l" r="r" t="t"/>
              <a:pathLst>
                <a:path extrusionOk="0" h="4248" w="6239">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0"/>
            <p:cNvSpPr/>
            <p:nvPr/>
          </p:nvSpPr>
          <p:spPr>
            <a:xfrm>
              <a:off x="2618138" y="2390700"/>
              <a:ext cx="26100" cy="22400"/>
            </a:xfrm>
            <a:custGeom>
              <a:rect b="b" l="l" r="r" t="t"/>
              <a:pathLst>
                <a:path extrusionOk="0" h="896" w="1044">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0"/>
            <p:cNvSpPr/>
            <p:nvPr/>
          </p:nvSpPr>
          <p:spPr>
            <a:xfrm>
              <a:off x="2566013" y="2474600"/>
              <a:ext cx="12825" cy="11050"/>
            </a:xfrm>
            <a:custGeom>
              <a:rect b="b" l="l" r="r" t="t"/>
              <a:pathLst>
                <a:path extrusionOk="0" h="442" w="513">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0"/>
            <p:cNvSpPr/>
            <p:nvPr/>
          </p:nvSpPr>
          <p:spPr>
            <a:xfrm>
              <a:off x="2473563" y="2292925"/>
              <a:ext cx="288725" cy="285175"/>
            </a:xfrm>
            <a:custGeom>
              <a:rect b="b" l="l" r="r" t="t"/>
              <a:pathLst>
                <a:path extrusionOk="0" h="11407" w="11549">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0"/>
            <p:cNvSpPr/>
            <p:nvPr/>
          </p:nvSpPr>
          <p:spPr>
            <a:xfrm>
              <a:off x="2534238" y="2351825"/>
              <a:ext cx="167375" cy="167375"/>
            </a:xfrm>
            <a:custGeom>
              <a:rect b="b" l="l" r="r" t="t"/>
              <a:pathLst>
                <a:path extrusionOk="0" h="6695" w="6695">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0"/>
            <p:cNvSpPr/>
            <p:nvPr/>
          </p:nvSpPr>
          <p:spPr>
            <a:xfrm>
              <a:off x="2612463" y="2385300"/>
              <a:ext cx="39375" cy="33400"/>
            </a:xfrm>
            <a:custGeom>
              <a:rect b="b" l="l" r="r" t="t"/>
              <a:pathLst>
                <a:path extrusionOk="0" h="1336" w="1575">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rect b="b" l="l" r="r" t="t"/>
              <a:pathLst>
                <a:path extrusionOk="0" h="11668" w="12913">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0"/>
            <p:cNvSpPr/>
            <p:nvPr/>
          </p:nvSpPr>
          <p:spPr>
            <a:xfrm>
              <a:off x="3055563" y="2413375"/>
              <a:ext cx="258025" cy="211125"/>
            </a:xfrm>
            <a:custGeom>
              <a:rect b="b" l="l" r="r" t="t"/>
              <a:pathLst>
                <a:path extrusionOk="0" h="8445" w="10321">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0"/>
            <p:cNvSpPr/>
            <p:nvPr/>
          </p:nvSpPr>
          <p:spPr>
            <a:xfrm>
              <a:off x="3108788" y="2453825"/>
              <a:ext cx="144600" cy="130425"/>
            </a:xfrm>
            <a:custGeom>
              <a:rect b="b" l="l" r="r" t="t"/>
              <a:pathLst>
                <a:path extrusionOk="0" h="5217" w="5784">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0"/>
            <p:cNvSpPr/>
            <p:nvPr/>
          </p:nvSpPr>
          <p:spPr>
            <a:xfrm>
              <a:off x="3323038" y="2265550"/>
              <a:ext cx="110950" cy="110950"/>
            </a:xfrm>
            <a:custGeom>
              <a:rect b="b" l="l" r="r" t="t"/>
              <a:pathLst>
                <a:path extrusionOk="0" h="4438" w="4438">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0"/>
            <p:cNvSpPr/>
            <p:nvPr/>
          </p:nvSpPr>
          <p:spPr>
            <a:xfrm>
              <a:off x="3155538" y="2371850"/>
              <a:ext cx="173225" cy="165150"/>
            </a:xfrm>
            <a:custGeom>
              <a:rect b="b" l="l" r="r" t="t"/>
              <a:pathLst>
                <a:path extrusionOk="0" h="6606" w="6929">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0"/>
            <p:cNvSpPr/>
            <p:nvPr/>
          </p:nvSpPr>
          <p:spPr>
            <a:xfrm>
              <a:off x="3091238" y="2445625"/>
              <a:ext cx="18975" cy="16200"/>
            </a:xfrm>
            <a:custGeom>
              <a:rect b="b" l="l" r="r" t="t"/>
              <a:pathLst>
                <a:path extrusionOk="0" h="648" w="759">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0"/>
            <p:cNvSpPr/>
            <p:nvPr/>
          </p:nvSpPr>
          <p:spPr>
            <a:xfrm>
              <a:off x="3001163" y="2256975"/>
              <a:ext cx="443725" cy="416275"/>
            </a:xfrm>
            <a:custGeom>
              <a:rect b="b" l="l" r="r" t="t"/>
              <a:pathLst>
                <a:path extrusionOk="0" h="16651" w="17749">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rect b="b" l="l" r="r" t="t"/>
              <a:pathLst>
                <a:path extrusionOk="0" h="9500" w="6485">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0"/>
            <p:cNvSpPr/>
            <p:nvPr/>
          </p:nvSpPr>
          <p:spPr>
            <a:xfrm>
              <a:off x="3638288" y="2536700"/>
              <a:ext cx="162125" cy="94375"/>
            </a:xfrm>
            <a:custGeom>
              <a:rect b="b" l="l" r="r" t="t"/>
              <a:pathLst>
                <a:path extrusionOk="0" h="3775" w="6485">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0"/>
            <p:cNvSpPr/>
            <p:nvPr/>
          </p:nvSpPr>
          <p:spPr>
            <a:xfrm>
              <a:off x="3685213" y="2333350"/>
              <a:ext cx="67325" cy="64025"/>
            </a:xfrm>
            <a:custGeom>
              <a:rect b="b" l="l" r="r" t="t"/>
              <a:pathLst>
                <a:path extrusionOk="0" h="2561" w="2693">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0"/>
            <p:cNvSpPr/>
            <p:nvPr/>
          </p:nvSpPr>
          <p:spPr>
            <a:xfrm>
              <a:off x="3685688" y="2556950"/>
              <a:ext cx="15650" cy="13450"/>
            </a:xfrm>
            <a:custGeom>
              <a:rect b="b" l="l" r="r" t="t"/>
              <a:pathLst>
                <a:path extrusionOk="0" h="538" w="626">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0"/>
            <p:cNvSpPr/>
            <p:nvPr/>
          </p:nvSpPr>
          <p:spPr>
            <a:xfrm>
              <a:off x="3578063" y="2293050"/>
              <a:ext cx="283025" cy="345125"/>
            </a:xfrm>
            <a:custGeom>
              <a:rect b="b" l="l" r="r" t="t"/>
              <a:pathLst>
                <a:path extrusionOk="0" h="13805" w="11321">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0"/>
            <p:cNvSpPr/>
            <p:nvPr/>
          </p:nvSpPr>
          <p:spPr>
            <a:xfrm>
              <a:off x="3710138" y="2557050"/>
              <a:ext cx="44775" cy="13375"/>
            </a:xfrm>
            <a:custGeom>
              <a:rect b="b" l="l" r="r" t="t"/>
              <a:pathLst>
                <a:path extrusionOk="0" h="535" w="1791">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0"/>
            <p:cNvSpPr/>
            <p:nvPr/>
          </p:nvSpPr>
          <p:spPr>
            <a:xfrm>
              <a:off x="3678563" y="2326700"/>
              <a:ext cx="83000" cy="77200"/>
            </a:xfrm>
            <a:custGeom>
              <a:rect b="b" l="l" r="r" t="t"/>
              <a:pathLst>
                <a:path extrusionOk="0" h="3088" w="332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rect b="b" l="l" r="r" t="t"/>
              <a:pathLst>
                <a:path extrusionOk="0" h="6485" w="708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0"/>
            <p:cNvSpPr/>
            <p:nvPr/>
          </p:nvSpPr>
          <p:spPr>
            <a:xfrm>
              <a:off x="5101163" y="2447575"/>
              <a:ext cx="64025" cy="64025"/>
            </a:xfrm>
            <a:custGeom>
              <a:rect b="b" l="l" r="r" t="t"/>
              <a:pathLst>
                <a:path extrusionOk="0" h="2561" w="2561">
                  <a:moveTo>
                    <a:pt x="1688" y="1"/>
                  </a:moveTo>
                  <a:lnTo>
                    <a:pt x="0" y="1689"/>
                  </a:lnTo>
                  <a:lnTo>
                    <a:pt x="816" y="2561"/>
                  </a:lnTo>
                  <a:lnTo>
                    <a:pt x="2560" y="816"/>
                  </a:lnTo>
                  <a:lnTo>
                    <a:pt x="16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0"/>
            <p:cNvSpPr/>
            <p:nvPr/>
          </p:nvSpPr>
          <p:spPr>
            <a:xfrm>
              <a:off x="4918188" y="2264600"/>
              <a:ext cx="365975" cy="366225"/>
            </a:xfrm>
            <a:custGeom>
              <a:rect b="b" l="l" r="r" t="t"/>
              <a:pathLst>
                <a:path extrusionOk="0" h="14649" w="14639">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0"/>
            <p:cNvSpPr/>
            <p:nvPr/>
          </p:nvSpPr>
          <p:spPr>
            <a:xfrm>
              <a:off x="5158988" y="23727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0"/>
            <p:cNvSpPr/>
            <p:nvPr/>
          </p:nvSpPr>
          <p:spPr>
            <a:xfrm>
              <a:off x="5023888" y="25078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0"/>
            <p:cNvSpPr/>
            <p:nvPr/>
          </p:nvSpPr>
          <p:spPr>
            <a:xfrm>
              <a:off x="4910113" y="2257300"/>
              <a:ext cx="385900" cy="381100"/>
            </a:xfrm>
            <a:custGeom>
              <a:rect b="b" l="l" r="r" t="t"/>
              <a:pathLst>
                <a:path extrusionOk="0" h="15244" w="15436">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0"/>
            <p:cNvSpPr/>
            <p:nvPr/>
          </p:nvSpPr>
          <p:spPr>
            <a:xfrm>
              <a:off x="5044063" y="2392950"/>
              <a:ext cx="115325" cy="108700"/>
            </a:xfrm>
            <a:custGeom>
              <a:rect b="b" l="l" r="r" t="t"/>
              <a:pathLst>
                <a:path extrusionOk="0" h="4348" w="4613">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0"/>
            <p:cNvSpPr/>
            <p:nvPr/>
          </p:nvSpPr>
          <p:spPr>
            <a:xfrm>
              <a:off x="5166563" y="2513725"/>
              <a:ext cx="85100" cy="81625"/>
            </a:xfrm>
            <a:custGeom>
              <a:rect b="b" l="l" r="r" t="t"/>
              <a:pathLst>
                <a:path extrusionOk="0" h="3265" w="3404">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rect b="b" l="l" r="r" t="t"/>
              <a:pathLst>
                <a:path extrusionOk="0" h="11682" w="11312">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0"/>
            <p:cNvSpPr/>
            <p:nvPr/>
          </p:nvSpPr>
          <p:spPr>
            <a:xfrm>
              <a:off x="5602213" y="2572725"/>
              <a:ext cx="103375" cy="56925"/>
            </a:xfrm>
            <a:custGeom>
              <a:rect b="b" l="l" r="r" t="t"/>
              <a:pathLst>
                <a:path extrusionOk="0" h="2277" w="4135">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0"/>
            <p:cNvSpPr/>
            <p:nvPr/>
          </p:nvSpPr>
          <p:spPr>
            <a:xfrm>
              <a:off x="5670963" y="2400650"/>
              <a:ext cx="40300" cy="34575"/>
            </a:xfrm>
            <a:custGeom>
              <a:rect b="b" l="l" r="r" t="t"/>
              <a:pathLst>
                <a:path extrusionOk="0" h="1383" w="1612">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0"/>
            <p:cNvSpPr/>
            <p:nvPr/>
          </p:nvSpPr>
          <p:spPr>
            <a:xfrm>
              <a:off x="5602213" y="2400650"/>
              <a:ext cx="40325" cy="34575"/>
            </a:xfrm>
            <a:custGeom>
              <a:rect b="b" l="l" r="r" t="t"/>
              <a:pathLst>
                <a:path extrusionOk="0" h="1383" w="1613">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0"/>
            <p:cNvSpPr/>
            <p:nvPr/>
          </p:nvSpPr>
          <p:spPr>
            <a:xfrm>
              <a:off x="5565238" y="2375050"/>
              <a:ext cx="19925" cy="17150"/>
            </a:xfrm>
            <a:custGeom>
              <a:rect b="b" l="l" r="r" t="t"/>
              <a:pathLst>
                <a:path extrusionOk="0" h="686" w="797">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0"/>
            <p:cNvSpPr/>
            <p:nvPr/>
          </p:nvSpPr>
          <p:spPr>
            <a:xfrm>
              <a:off x="5576613" y="2306325"/>
              <a:ext cx="88675" cy="53650"/>
            </a:xfrm>
            <a:custGeom>
              <a:rect b="b" l="l" r="r" t="t"/>
              <a:pathLst>
                <a:path extrusionOk="0" h="2146" w="3547">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0"/>
            <p:cNvSpPr/>
            <p:nvPr/>
          </p:nvSpPr>
          <p:spPr>
            <a:xfrm>
              <a:off x="5523538" y="2271700"/>
              <a:ext cx="280100" cy="366475"/>
            </a:xfrm>
            <a:custGeom>
              <a:rect b="b" l="l" r="r" t="t"/>
              <a:pathLst>
                <a:path extrusionOk="0" h="14659" w="11204">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0"/>
            <p:cNvSpPr/>
            <p:nvPr/>
          </p:nvSpPr>
          <p:spPr>
            <a:xfrm>
              <a:off x="5645363" y="2197900"/>
              <a:ext cx="17075" cy="56775"/>
            </a:xfrm>
            <a:custGeom>
              <a:rect b="b" l="l" r="r" t="t"/>
              <a:pathLst>
                <a:path extrusionOk="0" h="2271" w="683">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0"/>
            <p:cNvSpPr/>
            <p:nvPr/>
          </p:nvSpPr>
          <p:spPr>
            <a:xfrm>
              <a:off x="5752488" y="2251225"/>
              <a:ext cx="43150" cy="41500"/>
            </a:xfrm>
            <a:custGeom>
              <a:rect b="b" l="l" r="r" t="t"/>
              <a:pathLst>
                <a:path extrusionOk="0" h="1660" w="1726">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0"/>
            <p:cNvSpPr/>
            <p:nvPr/>
          </p:nvSpPr>
          <p:spPr>
            <a:xfrm>
              <a:off x="5511038" y="2252025"/>
              <a:ext cx="44275" cy="40700"/>
            </a:xfrm>
            <a:custGeom>
              <a:rect b="b" l="l" r="r" t="t"/>
              <a:pathLst>
                <a:path extrusionOk="0" h="1628" w="1771">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0"/>
            <p:cNvSpPr/>
            <p:nvPr/>
          </p:nvSpPr>
          <p:spPr>
            <a:xfrm>
              <a:off x="5797038"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0"/>
            <p:cNvSpPr/>
            <p:nvPr/>
          </p:nvSpPr>
          <p:spPr>
            <a:xfrm>
              <a:off x="5453363"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rect b="b" l="l" r="r" t="t"/>
              <a:pathLst>
                <a:path extrusionOk="0" h="4465" w="4685">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0"/>
            <p:cNvSpPr/>
            <p:nvPr/>
          </p:nvSpPr>
          <p:spPr>
            <a:xfrm>
              <a:off x="6409988" y="2206775"/>
              <a:ext cx="76325" cy="74925"/>
            </a:xfrm>
            <a:custGeom>
              <a:rect b="b" l="l" r="r" t="t"/>
              <a:pathLst>
                <a:path extrusionOk="0" h="2997" w="3053">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0"/>
            <p:cNvSpPr/>
            <p:nvPr/>
          </p:nvSpPr>
          <p:spPr>
            <a:xfrm>
              <a:off x="6360688" y="2287375"/>
              <a:ext cx="49775" cy="37000"/>
            </a:xfrm>
            <a:custGeom>
              <a:rect b="b" l="l" r="r" t="t"/>
              <a:pathLst>
                <a:path extrusionOk="0" h="1480" w="1991">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0"/>
            <p:cNvSpPr/>
            <p:nvPr/>
          </p:nvSpPr>
          <p:spPr>
            <a:xfrm>
              <a:off x="6236013" y="2353725"/>
              <a:ext cx="177775" cy="251425"/>
            </a:xfrm>
            <a:custGeom>
              <a:rect b="b" l="l" r="r" t="t"/>
              <a:pathLst>
                <a:path extrusionOk="0" h="10057" w="7111">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0"/>
            <p:cNvSpPr/>
            <p:nvPr/>
          </p:nvSpPr>
          <p:spPr>
            <a:xfrm>
              <a:off x="6080038" y="2277400"/>
              <a:ext cx="257900" cy="178750"/>
            </a:xfrm>
            <a:custGeom>
              <a:rect b="b" l="l" r="r" t="t"/>
              <a:pathLst>
                <a:path extrusionOk="0" h="7150" w="10316">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0"/>
            <p:cNvSpPr/>
            <p:nvPr/>
          </p:nvSpPr>
          <p:spPr>
            <a:xfrm>
              <a:off x="6245013" y="2361075"/>
              <a:ext cx="19925" cy="18600"/>
            </a:xfrm>
            <a:custGeom>
              <a:rect b="b" l="l" r="r" t="t"/>
              <a:pathLst>
                <a:path extrusionOk="0" h="744" w="797">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0"/>
            <p:cNvSpPr/>
            <p:nvPr/>
          </p:nvSpPr>
          <p:spPr>
            <a:xfrm>
              <a:off x="6354988" y="2277725"/>
              <a:ext cx="58325" cy="55825"/>
            </a:xfrm>
            <a:custGeom>
              <a:rect b="b" l="l" r="r" t="t"/>
              <a:pathLst>
                <a:path extrusionOk="0" h="2233" w="2333">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0"/>
            <p:cNvSpPr/>
            <p:nvPr/>
          </p:nvSpPr>
          <p:spPr>
            <a:xfrm>
              <a:off x="6017463" y="2196025"/>
              <a:ext cx="490025" cy="476925"/>
            </a:xfrm>
            <a:custGeom>
              <a:rect b="b" l="l" r="r" t="t"/>
              <a:pathLst>
                <a:path extrusionOk="0" h="19077" w="19601">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0"/>
            <p:cNvSpPr/>
            <p:nvPr/>
          </p:nvSpPr>
          <p:spPr>
            <a:xfrm>
              <a:off x="6015963" y="2522175"/>
              <a:ext cx="156150" cy="150475"/>
            </a:xfrm>
            <a:custGeom>
              <a:rect b="b" l="l" r="r" t="t"/>
              <a:pathLst>
                <a:path extrusionOk="0" h="6019" w="6246">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rect b="b" l="l" r="r" t="t"/>
              <a:pathLst>
                <a:path extrusionOk="0" h="6979" w="20517">
                  <a:moveTo>
                    <a:pt x="7926" y="1"/>
                  </a:moveTo>
                  <a:lnTo>
                    <a:pt x="0" y="6941"/>
                  </a:lnTo>
                  <a:lnTo>
                    <a:pt x="0" y="6978"/>
                  </a:lnTo>
                  <a:lnTo>
                    <a:pt x="20516" y="6978"/>
                  </a:lnTo>
                  <a:lnTo>
                    <a:pt x="20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0"/>
            <p:cNvSpPr/>
            <p:nvPr/>
          </p:nvSpPr>
          <p:spPr>
            <a:xfrm>
              <a:off x="6902988" y="2313425"/>
              <a:ext cx="360750" cy="484025"/>
            </a:xfrm>
            <a:custGeom>
              <a:rect b="b" l="l" r="r" t="t"/>
              <a:pathLst>
                <a:path extrusionOk="0" h="19361" w="14430">
                  <a:moveTo>
                    <a:pt x="9500" y="1"/>
                  </a:moveTo>
                  <a:lnTo>
                    <a:pt x="1024" y="8477"/>
                  </a:lnTo>
                  <a:lnTo>
                    <a:pt x="0" y="19361"/>
                  </a:lnTo>
                  <a:lnTo>
                    <a:pt x="14430" y="4931"/>
                  </a:lnTo>
                  <a:lnTo>
                    <a:pt x="95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0"/>
            <p:cNvSpPr/>
            <p:nvPr/>
          </p:nvSpPr>
          <p:spPr>
            <a:xfrm>
              <a:off x="6754138" y="2598800"/>
              <a:ext cx="174450" cy="224250"/>
            </a:xfrm>
            <a:custGeom>
              <a:rect b="b" l="l" r="r" t="t"/>
              <a:pathLst>
                <a:path extrusionOk="0" h="8970" w="6978">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0"/>
            <p:cNvSpPr/>
            <p:nvPr/>
          </p:nvSpPr>
          <p:spPr>
            <a:xfrm>
              <a:off x="6754138" y="2210575"/>
              <a:ext cx="174450" cy="388250"/>
            </a:xfrm>
            <a:custGeom>
              <a:rect b="b" l="l" r="r" t="t"/>
              <a:pathLst>
                <a:path extrusionOk="0" h="15530" w="6978">
                  <a:moveTo>
                    <a:pt x="0" y="0"/>
                  </a:moveTo>
                  <a:lnTo>
                    <a:pt x="0" y="15530"/>
                  </a:lnTo>
                  <a:lnTo>
                    <a:pt x="6978" y="15530"/>
                  </a:lnTo>
                  <a:lnTo>
                    <a:pt x="69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0"/>
            <p:cNvSpPr/>
            <p:nvPr/>
          </p:nvSpPr>
          <p:spPr>
            <a:xfrm>
              <a:off x="6791113" y="2698350"/>
              <a:ext cx="87225" cy="74850"/>
            </a:xfrm>
            <a:custGeom>
              <a:rect b="b" l="l" r="r" t="t"/>
              <a:pathLst>
                <a:path extrusionOk="0" h="2994" w="3489">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0"/>
            <p:cNvSpPr/>
            <p:nvPr/>
          </p:nvSpPr>
          <p:spPr>
            <a:xfrm>
              <a:off x="7222013" y="2686025"/>
              <a:ext cx="29400" cy="25150"/>
            </a:xfrm>
            <a:custGeom>
              <a:rect b="b" l="l" r="r" t="t"/>
              <a:pathLst>
                <a:path extrusionOk="0" h="1006" w="1176">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0"/>
            <p:cNvSpPr/>
            <p:nvPr/>
          </p:nvSpPr>
          <p:spPr>
            <a:xfrm>
              <a:off x="6787313" y="2322450"/>
              <a:ext cx="28950" cy="24925"/>
            </a:xfrm>
            <a:custGeom>
              <a:rect b="b" l="l" r="r" t="t"/>
              <a:pathLst>
                <a:path extrusionOk="0" h="997" w="1158">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0"/>
            <p:cNvSpPr/>
            <p:nvPr/>
          </p:nvSpPr>
          <p:spPr>
            <a:xfrm>
              <a:off x="6741813" y="2198225"/>
              <a:ext cx="637125" cy="637150"/>
            </a:xfrm>
            <a:custGeom>
              <a:rect b="b" l="l" r="r" t="t"/>
              <a:pathLst>
                <a:path extrusionOk="0" h="25486" w="25485">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0"/>
            <p:cNvSpPr/>
            <p:nvPr/>
          </p:nvSpPr>
          <p:spPr>
            <a:xfrm>
              <a:off x="6791588" y="2686000"/>
              <a:ext cx="116150" cy="99600"/>
            </a:xfrm>
            <a:custGeom>
              <a:rect b="b" l="l" r="r" t="t"/>
              <a:pathLst>
                <a:path extrusionOk="0" h="3984" w="4646">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rect b="b" l="l" r="r" t="t"/>
              <a:pathLst>
                <a:path extrusionOk="0" h="1177" w="1176">
                  <a:moveTo>
                    <a:pt x="0" y="1"/>
                  </a:moveTo>
                  <a:lnTo>
                    <a:pt x="0"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0"/>
            <p:cNvSpPr/>
            <p:nvPr/>
          </p:nvSpPr>
          <p:spPr>
            <a:xfrm>
              <a:off x="4537538" y="2468450"/>
              <a:ext cx="29400" cy="29400"/>
            </a:xfrm>
            <a:custGeom>
              <a:rect b="b" l="l" r="r" t="t"/>
              <a:pathLst>
                <a:path extrusionOk="0" h="1176" w="1176">
                  <a:moveTo>
                    <a:pt x="0" y="0"/>
                  </a:moveTo>
                  <a:lnTo>
                    <a:pt x="0" y="1176"/>
                  </a:lnTo>
                  <a:lnTo>
                    <a:pt x="1176" y="1176"/>
                  </a:lnTo>
                  <a:lnTo>
                    <a:pt x="11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0"/>
            <p:cNvSpPr/>
            <p:nvPr/>
          </p:nvSpPr>
          <p:spPr>
            <a:xfrm>
              <a:off x="4537538" y="2300150"/>
              <a:ext cx="29400" cy="29900"/>
            </a:xfrm>
            <a:custGeom>
              <a:rect b="b" l="l" r="r" t="t"/>
              <a:pathLst>
                <a:path extrusionOk="0" h="1196" w="1176">
                  <a:moveTo>
                    <a:pt x="0" y="1"/>
                  </a:moveTo>
                  <a:lnTo>
                    <a:pt x="0"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0"/>
            <p:cNvSpPr/>
            <p:nvPr/>
          </p:nvSpPr>
          <p:spPr>
            <a:xfrm>
              <a:off x="4260688" y="2374575"/>
              <a:ext cx="247000" cy="217150"/>
            </a:xfrm>
            <a:custGeom>
              <a:rect b="b" l="l" r="r" t="t"/>
              <a:pathLst>
                <a:path extrusionOk="0" h="8686" w="988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0"/>
            <p:cNvSpPr/>
            <p:nvPr/>
          </p:nvSpPr>
          <p:spPr>
            <a:xfrm>
              <a:off x="4369238" y="2636725"/>
              <a:ext cx="29425" cy="29425"/>
            </a:xfrm>
            <a:custGeom>
              <a:rect b="b" l="l" r="r" t="t"/>
              <a:pathLst>
                <a:path extrusionOk="0" h="1177" w="1177">
                  <a:moveTo>
                    <a:pt x="1" y="1"/>
                  </a:moveTo>
                  <a:lnTo>
                    <a:pt x="1"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0"/>
            <p:cNvSpPr/>
            <p:nvPr/>
          </p:nvSpPr>
          <p:spPr>
            <a:xfrm>
              <a:off x="4369238" y="2300150"/>
              <a:ext cx="29425" cy="29900"/>
            </a:xfrm>
            <a:custGeom>
              <a:rect b="b" l="l" r="r" t="t"/>
              <a:pathLst>
                <a:path extrusionOk="0" h="1196" w="1177">
                  <a:moveTo>
                    <a:pt x="1" y="1"/>
                  </a:moveTo>
                  <a:lnTo>
                    <a:pt x="1"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0"/>
            <p:cNvSpPr/>
            <p:nvPr/>
          </p:nvSpPr>
          <p:spPr>
            <a:xfrm>
              <a:off x="4200963" y="2636250"/>
              <a:ext cx="29875" cy="29900"/>
            </a:xfrm>
            <a:custGeom>
              <a:rect b="b" l="l" r="r" t="t"/>
              <a:pathLst>
                <a:path extrusionOk="0" h="1196" w="1195">
                  <a:moveTo>
                    <a:pt x="0" y="1"/>
                  </a:moveTo>
                  <a:lnTo>
                    <a:pt x="0" y="1195"/>
                  </a:lnTo>
                  <a:lnTo>
                    <a:pt x="1195" y="1195"/>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0"/>
            <p:cNvSpPr/>
            <p:nvPr/>
          </p:nvSpPr>
          <p:spPr>
            <a:xfrm>
              <a:off x="4200963" y="2468450"/>
              <a:ext cx="29875" cy="29400"/>
            </a:xfrm>
            <a:custGeom>
              <a:rect b="b" l="l" r="r" t="t"/>
              <a:pathLst>
                <a:path extrusionOk="0" h="1176" w="1195">
                  <a:moveTo>
                    <a:pt x="0" y="0"/>
                  </a:moveTo>
                  <a:lnTo>
                    <a:pt x="0" y="1176"/>
                  </a:lnTo>
                  <a:lnTo>
                    <a:pt x="1195" y="1176"/>
                  </a:lnTo>
                  <a:lnTo>
                    <a:pt x="1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0"/>
            <p:cNvSpPr/>
            <p:nvPr/>
          </p:nvSpPr>
          <p:spPr>
            <a:xfrm>
              <a:off x="4200963" y="2300150"/>
              <a:ext cx="29875" cy="29900"/>
            </a:xfrm>
            <a:custGeom>
              <a:rect b="b" l="l" r="r" t="t"/>
              <a:pathLst>
                <a:path extrusionOk="0" h="1196" w="1195">
                  <a:moveTo>
                    <a:pt x="0" y="1"/>
                  </a:moveTo>
                  <a:lnTo>
                    <a:pt x="0" y="1196"/>
                  </a:lnTo>
                  <a:lnTo>
                    <a:pt x="1195" y="1196"/>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0"/>
            <p:cNvSpPr/>
            <p:nvPr/>
          </p:nvSpPr>
          <p:spPr>
            <a:xfrm>
              <a:off x="4373988" y="2446175"/>
              <a:ext cx="19925" cy="14950"/>
            </a:xfrm>
            <a:custGeom>
              <a:rect b="b" l="l" r="r" t="t"/>
              <a:pathLst>
                <a:path extrusionOk="0" h="598" w="797">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0"/>
            <p:cNvSpPr/>
            <p:nvPr/>
          </p:nvSpPr>
          <p:spPr>
            <a:xfrm>
              <a:off x="4193363" y="2293000"/>
              <a:ext cx="381175" cy="380725"/>
            </a:xfrm>
            <a:custGeom>
              <a:rect b="b" l="l" r="r" t="t"/>
              <a:pathLst>
                <a:path extrusionOk="0" h="15229" w="15247">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0"/>
            <p:cNvSpPr/>
            <p:nvPr/>
          </p:nvSpPr>
          <p:spPr>
            <a:xfrm>
              <a:off x="4375888" y="2475550"/>
              <a:ext cx="16125" cy="79775"/>
            </a:xfrm>
            <a:custGeom>
              <a:rect b="b" l="l" r="r" t="t"/>
              <a:pathLst>
                <a:path extrusionOk="0" h="3191" w="645">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0"/>
            <p:cNvSpPr/>
            <p:nvPr/>
          </p:nvSpPr>
          <p:spPr>
            <a:xfrm>
              <a:off x="4252388" y="2367000"/>
              <a:ext cx="262875" cy="232350"/>
            </a:xfrm>
            <a:custGeom>
              <a:rect b="b" l="l" r="r" t="t"/>
              <a:pathLst>
                <a:path extrusionOk="0" h="9294" w="10515">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0"/>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0"/>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0"/>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0"/>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rect b="b" l="l" r="r" t="t"/>
              <a:pathLst>
                <a:path extrusionOk="0" h="8002" w="19531">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0"/>
            <p:cNvSpPr/>
            <p:nvPr/>
          </p:nvSpPr>
          <p:spPr>
            <a:xfrm>
              <a:off x="2228488" y="3668225"/>
              <a:ext cx="119950" cy="139875"/>
            </a:xfrm>
            <a:custGeom>
              <a:rect b="b" l="l" r="r" t="t"/>
              <a:pathLst>
                <a:path extrusionOk="0" h="5595" w="4798">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0"/>
            <p:cNvSpPr/>
            <p:nvPr/>
          </p:nvSpPr>
          <p:spPr>
            <a:xfrm>
              <a:off x="2314763" y="3426000"/>
              <a:ext cx="23725" cy="20000"/>
            </a:xfrm>
            <a:custGeom>
              <a:rect b="b" l="l" r="r" t="t"/>
              <a:pathLst>
                <a:path extrusionOk="0" h="800" w="949">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0"/>
            <p:cNvSpPr/>
            <p:nvPr/>
          </p:nvSpPr>
          <p:spPr>
            <a:xfrm>
              <a:off x="2072538" y="3306075"/>
              <a:ext cx="511975" cy="514350"/>
            </a:xfrm>
            <a:custGeom>
              <a:rect b="b" l="l" r="r" t="t"/>
              <a:pathLst>
                <a:path extrusionOk="0" h="20574" w="20479">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rect b="b" l="l" r="r" t="t"/>
              <a:pathLst>
                <a:path extrusionOk="0" h="2656" w="2636">
                  <a:moveTo>
                    <a:pt x="0" y="1"/>
                  </a:moveTo>
                  <a:lnTo>
                    <a:pt x="0" y="2655"/>
                  </a:lnTo>
                  <a:lnTo>
                    <a:pt x="2636" y="2655"/>
                  </a:lnTo>
                  <a:lnTo>
                    <a:pt x="26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0"/>
            <p:cNvSpPr/>
            <p:nvPr/>
          </p:nvSpPr>
          <p:spPr>
            <a:xfrm>
              <a:off x="3194113" y="3228325"/>
              <a:ext cx="77275" cy="66225"/>
            </a:xfrm>
            <a:custGeom>
              <a:rect b="b" l="l" r="r" t="t"/>
              <a:pathLst>
                <a:path extrusionOk="0" h="2649" w="3091">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0"/>
            <p:cNvSpPr/>
            <p:nvPr/>
          </p:nvSpPr>
          <p:spPr>
            <a:xfrm>
              <a:off x="2874138" y="3294225"/>
              <a:ext cx="252675" cy="359325"/>
            </a:xfrm>
            <a:custGeom>
              <a:rect b="b" l="l" r="r" t="t"/>
              <a:pathLst>
                <a:path extrusionOk="0" h="14373" w="10107">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0"/>
            <p:cNvSpPr/>
            <p:nvPr/>
          </p:nvSpPr>
          <p:spPr>
            <a:xfrm>
              <a:off x="2934338" y="3653525"/>
              <a:ext cx="132275" cy="116650"/>
            </a:xfrm>
            <a:custGeom>
              <a:rect b="b" l="l" r="r" t="t"/>
              <a:pathLst>
                <a:path extrusionOk="0" h="4666" w="5291">
                  <a:moveTo>
                    <a:pt x="0" y="1"/>
                  </a:moveTo>
                  <a:lnTo>
                    <a:pt x="0" y="4665"/>
                  </a:lnTo>
                  <a:lnTo>
                    <a:pt x="5290" y="4665"/>
                  </a:lnTo>
                  <a:lnTo>
                    <a:pt x="52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0"/>
            <p:cNvSpPr/>
            <p:nvPr/>
          </p:nvSpPr>
          <p:spPr>
            <a:xfrm>
              <a:off x="2967038" y="3228325"/>
              <a:ext cx="66400" cy="65925"/>
            </a:xfrm>
            <a:custGeom>
              <a:rect b="b" l="l" r="r" t="t"/>
              <a:pathLst>
                <a:path extrusionOk="0" h="2637" w="2656">
                  <a:moveTo>
                    <a:pt x="1" y="1"/>
                  </a:moveTo>
                  <a:lnTo>
                    <a:pt x="1" y="2636"/>
                  </a:lnTo>
                  <a:lnTo>
                    <a:pt x="2655" y="2636"/>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0"/>
            <p:cNvSpPr/>
            <p:nvPr/>
          </p:nvSpPr>
          <p:spPr>
            <a:xfrm>
              <a:off x="2978413" y="3470550"/>
              <a:ext cx="51225" cy="44350"/>
            </a:xfrm>
            <a:custGeom>
              <a:rect b="b" l="l" r="r" t="t"/>
              <a:pathLst>
                <a:path extrusionOk="0" h="1774" w="2049">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0"/>
            <p:cNvSpPr/>
            <p:nvPr/>
          </p:nvSpPr>
          <p:spPr>
            <a:xfrm>
              <a:off x="2729063" y="3470550"/>
              <a:ext cx="66400" cy="66400"/>
            </a:xfrm>
            <a:custGeom>
              <a:rect b="b" l="l" r="r" t="t"/>
              <a:pathLst>
                <a:path extrusionOk="0" h="2656" w="2656">
                  <a:moveTo>
                    <a:pt x="1" y="1"/>
                  </a:moveTo>
                  <a:lnTo>
                    <a:pt x="1" y="2655"/>
                  </a:lnTo>
                  <a:lnTo>
                    <a:pt x="2655" y="2655"/>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0"/>
            <p:cNvSpPr/>
            <p:nvPr/>
          </p:nvSpPr>
          <p:spPr>
            <a:xfrm>
              <a:off x="2717688" y="3228325"/>
              <a:ext cx="77775" cy="66225"/>
            </a:xfrm>
            <a:custGeom>
              <a:rect b="b" l="l" r="r" t="t"/>
              <a:pathLst>
                <a:path extrusionOk="0" h="2649" w="3111">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0"/>
            <p:cNvSpPr/>
            <p:nvPr/>
          </p:nvSpPr>
          <p:spPr>
            <a:xfrm>
              <a:off x="2985538" y="3591900"/>
              <a:ext cx="25600" cy="22075"/>
            </a:xfrm>
            <a:custGeom>
              <a:rect b="b" l="l" r="r" t="t"/>
              <a:pathLst>
                <a:path extrusionOk="0" h="883" w="1024">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0"/>
            <p:cNvSpPr/>
            <p:nvPr/>
          </p:nvSpPr>
          <p:spPr>
            <a:xfrm>
              <a:off x="2718163" y="3216950"/>
              <a:ext cx="577400" cy="564600"/>
            </a:xfrm>
            <a:custGeom>
              <a:rect b="b" l="l" r="r" t="t"/>
              <a:pathLst>
                <a:path extrusionOk="0" h="22584" w="23096">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rect b="b" l="l" r="r" t="t"/>
              <a:pathLst>
                <a:path extrusionOk="0" h="8136" w="12705">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0"/>
            <p:cNvSpPr/>
            <p:nvPr/>
          </p:nvSpPr>
          <p:spPr>
            <a:xfrm>
              <a:off x="3474738" y="3227375"/>
              <a:ext cx="317625" cy="203875"/>
            </a:xfrm>
            <a:custGeom>
              <a:rect b="b" l="l" r="r" t="t"/>
              <a:pathLst>
                <a:path extrusionOk="0" h="8155" w="12705">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0"/>
            <p:cNvSpPr/>
            <p:nvPr/>
          </p:nvSpPr>
          <p:spPr>
            <a:xfrm>
              <a:off x="3694688" y="3288525"/>
              <a:ext cx="47300" cy="40650"/>
            </a:xfrm>
            <a:custGeom>
              <a:rect b="b" l="l" r="r" t="t"/>
              <a:pathLst>
                <a:path extrusionOk="0" h="1626" w="1892">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0"/>
            <p:cNvSpPr/>
            <p:nvPr/>
          </p:nvSpPr>
          <p:spPr>
            <a:xfrm>
              <a:off x="3613163" y="3288525"/>
              <a:ext cx="47275" cy="40650"/>
            </a:xfrm>
            <a:custGeom>
              <a:rect b="b" l="l" r="r" t="t"/>
              <a:pathLst>
                <a:path extrusionOk="0" h="1626" w="1891">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0"/>
            <p:cNvSpPr/>
            <p:nvPr/>
          </p:nvSpPr>
          <p:spPr>
            <a:xfrm>
              <a:off x="3613163" y="3553050"/>
              <a:ext cx="47425" cy="41075"/>
            </a:xfrm>
            <a:custGeom>
              <a:rect b="b" l="l" r="r" t="t"/>
              <a:pathLst>
                <a:path extrusionOk="0" h="1643" w="1897">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0"/>
            <p:cNvSpPr/>
            <p:nvPr/>
          </p:nvSpPr>
          <p:spPr>
            <a:xfrm>
              <a:off x="3531613" y="3288525"/>
              <a:ext cx="47425" cy="40650"/>
            </a:xfrm>
            <a:custGeom>
              <a:rect b="b" l="l" r="r" t="t"/>
              <a:pathLst>
                <a:path extrusionOk="0" h="1626" w="1897">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0"/>
            <p:cNvSpPr/>
            <p:nvPr/>
          </p:nvSpPr>
          <p:spPr>
            <a:xfrm>
              <a:off x="3531613" y="3553050"/>
              <a:ext cx="47425" cy="41075"/>
            </a:xfrm>
            <a:custGeom>
              <a:rect b="b" l="l" r="r" t="t"/>
              <a:pathLst>
                <a:path extrusionOk="0" h="1643" w="1897">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0"/>
            <p:cNvSpPr/>
            <p:nvPr/>
          </p:nvSpPr>
          <p:spPr>
            <a:xfrm>
              <a:off x="3291288" y="3492375"/>
              <a:ext cx="183475" cy="203375"/>
            </a:xfrm>
            <a:custGeom>
              <a:rect b="b" l="l" r="r" t="t"/>
              <a:pathLst>
                <a:path extrusionOk="0" h="8135" w="7339">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0"/>
            <p:cNvSpPr/>
            <p:nvPr/>
          </p:nvSpPr>
          <p:spPr>
            <a:xfrm>
              <a:off x="3291288" y="3227375"/>
              <a:ext cx="183475" cy="203875"/>
            </a:xfrm>
            <a:custGeom>
              <a:rect b="b" l="l" r="r" t="t"/>
              <a:pathLst>
                <a:path extrusionOk="0" h="8155" w="7339">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0"/>
            <p:cNvSpPr/>
            <p:nvPr/>
          </p:nvSpPr>
          <p:spPr>
            <a:xfrm>
              <a:off x="3342013" y="3593800"/>
              <a:ext cx="81550" cy="61175"/>
            </a:xfrm>
            <a:custGeom>
              <a:rect b="b" l="l" r="r" t="t"/>
              <a:pathLst>
                <a:path extrusionOk="0" h="2447" w="3262">
                  <a:moveTo>
                    <a:pt x="0" y="1"/>
                  </a:moveTo>
                  <a:lnTo>
                    <a:pt x="0" y="2447"/>
                  </a:lnTo>
                  <a:lnTo>
                    <a:pt x="3262" y="2447"/>
                  </a:lnTo>
                  <a:lnTo>
                    <a:pt x="32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0"/>
            <p:cNvSpPr/>
            <p:nvPr/>
          </p:nvSpPr>
          <p:spPr>
            <a:xfrm>
              <a:off x="3341538" y="3327400"/>
              <a:ext cx="82975" cy="63075"/>
            </a:xfrm>
            <a:custGeom>
              <a:rect b="b" l="l" r="r" t="t"/>
              <a:pathLst>
                <a:path extrusionOk="0" h="2523" w="3319">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0"/>
            <p:cNvSpPr/>
            <p:nvPr/>
          </p:nvSpPr>
          <p:spPr>
            <a:xfrm>
              <a:off x="3342013" y="3268150"/>
              <a:ext cx="71600" cy="61275"/>
            </a:xfrm>
            <a:custGeom>
              <a:rect b="b" l="l" r="r" t="t"/>
              <a:pathLst>
                <a:path extrusionOk="0" h="2451" w="2864">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0"/>
            <p:cNvSpPr/>
            <p:nvPr/>
          </p:nvSpPr>
          <p:spPr>
            <a:xfrm>
              <a:off x="3528288" y="3380025"/>
              <a:ext cx="23750" cy="20450"/>
            </a:xfrm>
            <a:custGeom>
              <a:rect b="b" l="l" r="r" t="t"/>
              <a:pathLst>
                <a:path extrusionOk="0" h="818" w="95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0"/>
            <p:cNvSpPr/>
            <p:nvPr/>
          </p:nvSpPr>
          <p:spPr>
            <a:xfrm>
              <a:off x="3528288" y="3645000"/>
              <a:ext cx="23750" cy="20200"/>
            </a:xfrm>
            <a:custGeom>
              <a:rect b="b" l="l" r="r" t="t"/>
              <a:pathLst>
                <a:path extrusionOk="0" h="808" w="95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0"/>
            <p:cNvSpPr/>
            <p:nvPr/>
          </p:nvSpPr>
          <p:spPr>
            <a:xfrm>
              <a:off x="3328263" y="3257725"/>
              <a:ext cx="109525" cy="142700"/>
            </a:xfrm>
            <a:custGeom>
              <a:rect b="b" l="l" r="r" t="t"/>
              <a:pathLst>
                <a:path extrusionOk="0" h="5708" w="4381">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0"/>
            <p:cNvSpPr/>
            <p:nvPr/>
          </p:nvSpPr>
          <p:spPr>
            <a:xfrm>
              <a:off x="3511238" y="3278000"/>
              <a:ext cx="71125" cy="61275"/>
            </a:xfrm>
            <a:custGeom>
              <a:rect b="b" l="l" r="r" t="t"/>
              <a:pathLst>
                <a:path extrusionOk="0" h="2451" w="2845">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0"/>
            <p:cNvSpPr/>
            <p:nvPr/>
          </p:nvSpPr>
          <p:spPr>
            <a:xfrm>
              <a:off x="3602713" y="3278000"/>
              <a:ext cx="71625" cy="61275"/>
            </a:xfrm>
            <a:custGeom>
              <a:rect b="b" l="l" r="r" t="t"/>
              <a:pathLst>
                <a:path extrusionOk="0" h="2451" w="2865">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0"/>
            <p:cNvSpPr/>
            <p:nvPr/>
          </p:nvSpPr>
          <p:spPr>
            <a:xfrm>
              <a:off x="3673838" y="3278100"/>
              <a:ext cx="71600" cy="61275"/>
            </a:xfrm>
            <a:custGeom>
              <a:rect b="b" l="l" r="r" t="t"/>
              <a:pathLst>
                <a:path extrusionOk="0" h="2451" w="2864">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0"/>
            <p:cNvSpPr/>
            <p:nvPr/>
          </p:nvSpPr>
          <p:spPr>
            <a:xfrm>
              <a:off x="3332038" y="3524125"/>
              <a:ext cx="101950" cy="141275"/>
            </a:xfrm>
            <a:custGeom>
              <a:rect b="b" l="l" r="r" t="t"/>
              <a:pathLst>
                <a:path extrusionOk="0" h="5651" w="4078">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0"/>
            <p:cNvSpPr/>
            <p:nvPr/>
          </p:nvSpPr>
          <p:spPr>
            <a:xfrm>
              <a:off x="3511238" y="3542975"/>
              <a:ext cx="71125" cy="61275"/>
            </a:xfrm>
            <a:custGeom>
              <a:rect b="b" l="l" r="r" t="t"/>
              <a:pathLst>
                <a:path extrusionOk="0" h="2451" w="2845">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0"/>
            <p:cNvSpPr/>
            <p:nvPr/>
          </p:nvSpPr>
          <p:spPr>
            <a:xfrm>
              <a:off x="3602713" y="3542975"/>
              <a:ext cx="71625" cy="61275"/>
            </a:xfrm>
            <a:custGeom>
              <a:rect b="b" l="l" r="r" t="t"/>
              <a:pathLst>
                <a:path extrusionOk="0" h="2451" w="2865">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0"/>
            <p:cNvSpPr/>
            <p:nvPr/>
          </p:nvSpPr>
          <p:spPr>
            <a:xfrm>
              <a:off x="3569063" y="3645000"/>
              <a:ext cx="169725" cy="20400"/>
            </a:xfrm>
            <a:custGeom>
              <a:rect b="b" l="l" r="r" t="t"/>
              <a:pathLst>
                <a:path extrusionOk="0" h="816" w="6789">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0"/>
            <p:cNvSpPr/>
            <p:nvPr/>
          </p:nvSpPr>
          <p:spPr>
            <a:xfrm>
              <a:off x="3569063" y="3380025"/>
              <a:ext cx="169725" cy="20400"/>
            </a:xfrm>
            <a:custGeom>
              <a:rect b="b" l="l" r="r" t="t"/>
              <a:pathLst>
                <a:path extrusionOk="0" h="816" w="6789">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0"/>
            <p:cNvSpPr/>
            <p:nvPr/>
          </p:nvSpPr>
          <p:spPr>
            <a:xfrm>
              <a:off x="3281338" y="3217425"/>
              <a:ext cx="520975" cy="223775"/>
            </a:xfrm>
            <a:custGeom>
              <a:rect b="b" l="l" r="r" t="t"/>
              <a:pathLst>
                <a:path extrusionOk="0" h="8951" w="20839">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0"/>
            <p:cNvSpPr/>
            <p:nvPr/>
          </p:nvSpPr>
          <p:spPr>
            <a:xfrm>
              <a:off x="3281338" y="3481925"/>
              <a:ext cx="520975" cy="224250"/>
            </a:xfrm>
            <a:custGeom>
              <a:rect b="b" l="l" r="r" t="t"/>
              <a:pathLst>
                <a:path extrusionOk="0" h="8970" w="20839">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rect b="b" l="l" r="r" t="t"/>
              <a:pathLst>
                <a:path extrusionOk="0" h="6997" w="4780">
                  <a:moveTo>
                    <a:pt x="1" y="0"/>
                  </a:moveTo>
                  <a:lnTo>
                    <a:pt x="1" y="6997"/>
                  </a:lnTo>
                  <a:lnTo>
                    <a:pt x="4779" y="6997"/>
                  </a:lnTo>
                  <a:lnTo>
                    <a:pt x="47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0"/>
            <p:cNvSpPr/>
            <p:nvPr/>
          </p:nvSpPr>
          <p:spPr>
            <a:xfrm>
              <a:off x="4209088" y="3262750"/>
              <a:ext cx="217550" cy="195950"/>
            </a:xfrm>
            <a:custGeom>
              <a:rect b="b" l="l" r="r" t="t"/>
              <a:pathLst>
                <a:path extrusionOk="0" h="7838" w="8702">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0"/>
            <p:cNvSpPr/>
            <p:nvPr/>
          </p:nvSpPr>
          <p:spPr>
            <a:xfrm>
              <a:off x="4210913" y="3565850"/>
              <a:ext cx="119475" cy="174925"/>
            </a:xfrm>
            <a:custGeom>
              <a:rect b="b" l="l" r="r" t="t"/>
              <a:pathLst>
                <a:path extrusionOk="0" h="6997" w="4779">
                  <a:moveTo>
                    <a:pt x="1" y="0"/>
                  </a:moveTo>
                  <a:lnTo>
                    <a:pt x="1" y="6997"/>
                  </a:lnTo>
                  <a:lnTo>
                    <a:pt x="4779" y="6997"/>
                  </a:lnTo>
                  <a:lnTo>
                    <a:pt x="47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0"/>
            <p:cNvSpPr/>
            <p:nvPr/>
          </p:nvSpPr>
          <p:spPr>
            <a:xfrm>
              <a:off x="4091463" y="3565850"/>
              <a:ext cx="119950" cy="174925"/>
            </a:xfrm>
            <a:custGeom>
              <a:rect b="b" l="l" r="r" t="t"/>
              <a:pathLst>
                <a:path extrusionOk="0" h="6997" w="4798">
                  <a:moveTo>
                    <a:pt x="2427" y="0"/>
                  </a:moveTo>
                  <a:lnTo>
                    <a:pt x="0" y="1877"/>
                  </a:lnTo>
                  <a:lnTo>
                    <a:pt x="0" y="6997"/>
                  </a:lnTo>
                  <a:lnTo>
                    <a:pt x="4798" y="6997"/>
                  </a:lnTo>
                  <a:lnTo>
                    <a:pt x="47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0"/>
            <p:cNvSpPr/>
            <p:nvPr/>
          </p:nvSpPr>
          <p:spPr>
            <a:xfrm>
              <a:off x="3972463" y="3406100"/>
              <a:ext cx="298675" cy="334675"/>
            </a:xfrm>
            <a:custGeom>
              <a:rect b="b" l="l" r="r" t="t"/>
              <a:pathLst>
                <a:path extrusionOk="0" h="13387" w="11947">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0"/>
            <p:cNvSpPr/>
            <p:nvPr/>
          </p:nvSpPr>
          <p:spPr>
            <a:xfrm>
              <a:off x="4398288" y="3595200"/>
              <a:ext cx="22650" cy="19075"/>
            </a:xfrm>
            <a:custGeom>
              <a:rect b="b" l="l" r="r" t="t"/>
              <a:pathLst>
                <a:path extrusionOk="0" h="763" w="906">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0"/>
            <p:cNvSpPr/>
            <p:nvPr/>
          </p:nvSpPr>
          <p:spPr>
            <a:xfrm>
              <a:off x="3962513" y="3253150"/>
              <a:ext cx="497300" cy="497600"/>
            </a:xfrm>
            <a:custGeom>
              <a:rect b="b" l="l" r="r" t="t"/>
              <a:pathLst>
                <a:path extrusionOk="0" h="19904" w="19892">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0"/>
            <p:cNvSpPr/>
            <p:nvPr/>
          </p:nvSpPr>
          <p:spPr>
            <a:xfrm>
              <a:off x="4401488" y="3633625"/>
              <a:ext cx="19450" cy="77875"/>
            </a:xfrm>
            <a:custGeom>
              <a:rect b="b" l="l" r="r" t="t"/>
              <a:pathLst>
                <a:path extrusionOk="0" h="3115" w="778">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rect b="b" l="l" r="r" t="t"/>
              <a:pathLst>
                <a:path extrusionOk="0" h="4761" w="3433">
                  <a:moveTo>
                    <a:pt x="854" y="1"/>
                  </a:moveTo>
                  <a:lnTo>
                    <a:pt x="1" y="1726"/>
                  </a:lnTo>
                  <a:lnTo>
                    <a:pt x="1726" y="4760"/>
                  </a:lnTo>
                  <a:lnTo>
                    <a:pt x="3433" y="1726"/>
                  </a:lnTo>
                  <a:lnTo>
                    <a:pt x="25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0"/>
            <p:cNvSpPr/>
            <p:nvPr/>
          </p:nvSpPr>
          <p:spPr>
            <a:xfrm>
              <a:off x="4877888" y="3553050"/>
              <a:ext cx="80600" cy="28450"/>
            </a:xfrm>
            <a:custGeom>
              <a:rect b="b" l="l" r="r" t="t"/>
              <a:pathLst>
                <a:path extrusionOk="0" h="1138" w="3224">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0"/>
            <p:cNvSpPr/>
            <p:nvPr/>
          </p:nvSpPr>
          <p:spPr>
            <a:xfrm>
              <a:off x="4896838" y="3349800"/>
              <a:ext cx="42700" cy="203275"/>
            </a:xfrm>
            <a:custGeom>
              <a:rect b="b" l="l" r="r" t="t"/>
              <a:pathLst>
                <a:path extrusionOk="0" h="8131" w="1708">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0"/>
            <p:cNvSpPr/>
            <p:nvPr/>
          </p:nvSpPr>
          <p:spPr>
            <a:xfrm>
              <a:off x="4775013" y="3348725"/>
              <a:ext cx="71600" cy="351775"/>
            </a:xfrm>
            <a:custGeom>
              <a:rect b="b" l="l" r="r" t="t"/>
              <a:pathLst>
                <a:path extrusionOk="0" h="14071" w="2864">
                  <a:moveTo>
                    <a:pt x="1" y="1"/>
                  </a:moveTo>
                  <a:lnTo>
                    <a:pt x="1" y="14070"/>
                  </a:lnTo>
                  <a:lnTo>
                    <a:pt x="2864" y="14070"/>
                  </a:lnTo>
                  <a:lnTo>
                    <a:pt x="28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0"/>
            <p:cNvSpPr/>
            <p:nvPr/>
          </p:nvSpPr>
          <p:spPr>
            <a:xfrm>
              <a:off x="4675463" y="3632200"/>
              <a:ext cx="56925" cy="68300"/>
            </a:xfrm>
            <a:custGeom>
              <a:rect b="b" l="l" r="r" t="t"/>
              <a:pathLst>
                <a:path extrusionOk="0" h="2732" w="2277">
                  <a:moveTo>
                    <a:pt x="1" y="1"/>
                  </a:moveTo>
                  <a:lnTo>
                    <a:pt x="1" y="266"/>
                  </a:lnTo>
                  <a:lnTo>
                    <a:pt x="1139" y="2731"/>
                  </a:lnTo>
                  <a:lnTo>
                    <a:pt x="2276" y="266"/>
                  </a:lnTo>
                  <a:lnTo>
                    <a:pt x="22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0"/>
            <p:cNvSpPr/>
            <p:nvPr/>
          </p:nvSpPr>
          <p:spPr>
            <a:xfrm>
              <a:off x="4675463" y="3425050"/>
              <a:ext cx="56925" cy="207175"/>
            </a:xfrm>
            <a:custGeom>
              <a:rect b="b" l="l" r="r" t="t"/>
              <a:pathLst>
                <a:path extrusionOk="0" h="8287" w="2277">
                  <a:moveTo>
                    <a:pt x="1" y="1"/>
                  </a:moveTo>
                  <a:lnTo>
                    <a:pt x="1" y="8287"/>
                  </a:lnTo>
                  <a:lnTo>
                    <a:pt x="2276" y="8287"/>
                  </a:lnTo>
                  <a:lnTo>
                    <a:pt x="22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0"/>
            <p:cNvSpPr/>
            <p:nvPr/>
          </p:nvSpPr>
          <p:spPr>
            <a:xfrm>
              <a:off x="4675463" y="3396600"/>
              <a:ext cx="56925" cy="28475"/>
            </a:xfrm>
            <a:custGeom>
              <a:rect b="b" l="l" r="r" t="t"/>
              <a:pathLst>
                <a:path extrusionOk="0" h="1139" w="2277">
                  <a:moveTo>
                    <a:pt x="1" y="1"/>
                  </a:moveTo>
                  <a:lnTo>
                    <a:pt x="1" y="1139"/>
                  </a:lnTo>
                  <a:lnTo>
                    <a:pt x="2276" y="1139"/>
                  </a:lnTo>
                  <a:lnTo>
                    <a:pt x="2276"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0"/>
            <p:cNvSpPr/>
            <p:nvPr/>
          </p:nvSpPr>
          <p:spPr>
            <a:xfrm>
              <a:off x="4675463" y="3348725"/>
              <a:ext cx="56925" cy="47900"/>
            </a:xfrm>
            <a:custGeom>
              <a:rect b="b" l="l" r="r" t="t"/>
              <a:pathLst>
                <a:path extrusionOk="0" h="1916" w="2277">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0"/>
            <p:cNvSpPr/>
            <p:nvPr/>
          </p:nvSpPr>
          <p:spPr>
            <a:xfrm>
              <a:off x="4908688" y="3603300"/>
              <a:ext cx="16625" cy="14100"/>
            </a:xfrm>
            <a:custGeom>
              <a:rect b="b" l="l" r="r" t="t"/>
              <a:pathLst>
                <a:path extrusionOk="0" h="564" w="665">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0"/>
            <p:cNvSpPr/>
            <p:nvPr/>
          </p:nvSpPr>
          <p:spPr>
            <a:xfrm>
              <a:off x="4696338" y="3474950"/>
              <a:ext cx="16600" cy="14125"/>
            </a:xfrm>
            <a:custGeom>
              <a:rect b="b" l="l" r="r" t="t"/>
              <a:pathLst>
                <a:path extrusionOk="0" h="565" w="664">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0"/>
            <p:cNvSpPr/>
            <p:nvPr/>
          </p:nvSpPr>
          <p:spPr>
            <a:xfrm>
              <a:off x="4696813" y="3503750"/>
              <a:ext cx="14225" cy="56200"/>
            </a:xfrm>
            <a:custGeom>
              <a:rect b="b" l="l" r="r" t="t"/>
              <a:pathLst>
                <a:path extrusionOk="0" h="2248" w="569">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0"/>
            <p:cNvSpPr/>
            <p:nvPr/>
          </p:nvSpPr>
          <p:spPr>
            <a:xfrm>
              <a:off x="4767913" y="3341625"/>
              <a:ext cx="85825" cy="365975"/>
            </a:xfrm>
            <a:custGeom>
              <a:rect b="b" l="l" r="r" t="t"/>
              <a:pathLst>
                <a:path extrusionOk="0" h="14639" w="3433">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0"/>
            <p:cNvSpPr/>
            <p:nvPr/>
          </p:nvSpPr>
          <p:spPr>
            <a:xfrm>
              <a:off x="4867463" y="3341725"/>
              <a:ext cx="100525" cy="365650"/>
            </a:xfrm>
            <a:custGeom>
              <a:rect b="b" l="l" r="r" t="t"/>
              <a:pathLst>
                <a:path extrusionOk="0" h="14626" w="4021">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0"/>
            <p:cNvSpPr/>
            <p:nvPr/>
          </p:nvSpPr>
          <p:spPr>
            <a:xfrm>
              <a:off x="4668363" y="3341625"/>
              <a:ext cx="71125" cy="365625"/>
            </a:xfrm>
            <a:custGeom>
              <a:rect b="b" l="l" r="r" t="t"/>
              <a:pathLst>
                <a:path extrusionOk="0" h="14625" w="2845">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rect b="b" l="l" r="r" t="t"/>
              <a:pathLst>
                <a:path extrusionOk="0" h="6429" w="5538">
                  <a:moveTo>
                    <a:pt x="2466" y="0"/>
                  </a:moveTo>
                  <a:lnTo>
                    <a:pt x="1" y="1385"/>
                  </a:lnTo>
                  <a:lnTo>
                    <a:pt x="3072" y="6428"/>
                  </a:lnTo>
                  <a:lnTo>
                    <a:pt x="3603" y="4494"/>
                  </a:lnTo>
                  <a:lnTo>
                    <a:pt x="5537" y="5006"/>
                  </a:lnTo>
                  <a:lnTo>
                    <a:pt x="24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0"/>
            <p:cNvSpPr/>
            <p:nvPr/>
          </p:nvSpPr>
          <p:spPr>
            <a:xfrm>
              <a:off x="5178888" y="3537400"/>
              <a:ext cx="133250" cy="160250"/>
            </a:xfrm>
            <a:custGeom>
              <a:rect b="b" l="l" r="r" t="t"/>
              <a:pathLst>
                <a:path extrusionOk="0" h="6410" w="5330">
                  <a:moveTo>
                    <a:pt x="2845" y="0"/>
                  </a:moveTo>
                  <a:lnTo>
                    <a:pt x="1" y="4987"/>
                  </a:lnTo>
                  <a:lnTo>
                    <a:pt x="1935" y="4475"/>
                  </a:lnTo>
                  <a:lnTo>
                    <a:pt x="2447" y="6409"/>
                  </a:lnTo>
                  <a:lnTo>
                    <a:pt x="5329" y="1347"/>
                  </a:lnTo>
                  <a:lnTo>
                    <a:pt x="2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0"/>
            <p:cNvSpPr/>
            <p:nvPr/>
          </p:nvSpPr>
          <p:spPr>
            <a:xfrm>
              <a:off x="5172738" y="3261975"/>
              <a:ext cx="322375" cy="318175"/>
            </a:xfrm>
            <a:custGeom>
              <a:rect b="b" l="l" r="r" t="t"/>
              <a:pathLst>
                <a:path extrusionOk="0" h="12727" w="12895">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0"/>
            <p:cNvSpPr/>
            <p:nvPr/>
          </p:nvSpPr>
          <p:spPr>
            <a:xfrm>
              <a:off x="5283188" y="3367700"/>
              <a:ext cx="101000" cy="96250"/>
            </a:xfrm>
            <a:custGeom>
              <a:rect b="b" l="l" r="r" t="t"/>
              <a:pathLst>
                <a:path extrusionOk="0" h="3850" w="404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0"/>
            <p:cNvSpPr/>
            <p:nvPr/>
          </p:nvSpPr>
          <p:spPr>
            <a:xfrm>
              <a:off x="5254263" y="3332250"/>
              <a:ext cx="20425" cy="17925"/>
            </a:xfrm>
            <a:custGeom>
              <a:rect b="b" l="l" r="r" t="t"/>
              <a:pathLst>
                <a:path extrusionOk="0" h="717" w="817">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0"/>
            <p:cNvSpPr/>
            <p:nvPr/>
          </p:nvSpPr>
          <p:spPr>
            <a:xfrm>
              <a:off x="5162788" y="3252750"/>
              <a:ext cx="343250" cy="453400"/>
            </a:xfrm>
            <a:custGeom>
              <a:rect b="b" l="l" r="r" t="t"/>
              <a:pathLst>
                <a:path extrusionOk="0" h="18136" w="1373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0"/>
            <p:cNvSpPr/>
            <p:nvPr/>
          </p:nvSpPr>
          <p:spPr>
            <a:xfrm>
              <a:off x="5208288" y="3305600"/>
              <a:ext cx="250325" cy="230250"/>
            </a:xfrm>
            <a:custGeom>
              <a:rect b="b" l="l" r="r" t="t"/>
              <a:pathLst>
                <a:path extrusionOk="0" h="9210" w="10013">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0"/>
            <p:cNvSpPr/>
            <p:nvPr/>
          </p:nvSpPr>
          <p:spPr>
            <a:xfrm>
              <a:off x="5271813" y="3358925"/>
              <a:ext cx="123750" cy="113825"/>
            </a:xfrm>
            <a:custGeom>
              <a:rect b="b" l="l" r="r" t="t"/>
              <a:pathLst>
                <a:path extrusionOk="0" h="4553" w="495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rect b="b" l="l" r="r" t="t"/>
              <a:pathLst>
                <a:path extrusionOk="0" h="18782" w="18868">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0"/>
            <p:cNvSpPr/>
            <p:nvPr/>
          </p:nvSpPr>
          <p:spPr>
            <a:xfrm>
              <a:off x="5966288" y="3326925"/>
              <a:ext cx="312400" cy="267700"/>
            </a:xfrm>
            <a:custGeom>
              <a:rect b="b" l="l" r="r" t="t"/>
              <a:pathLst>
                <a:path extrusionOk="0" h="10708" w="12496">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0"/>
            <p:cNvSpPr/>
            <p:nvPr/>
          </p:nvSpPr>
          <p:spPr>
            <a:xfrm>
              <a:off x="6082888" y="3403175"/>
              <a:ext cx="22300" cy="19525"/>
            </a:xfrm>
            <a:custGeom>
              <a:rect b="b" l="l" r="r" t="t"/>
              <a:pathLst>
                <a:path extrusionOk="0" h="781" w="892">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0"/>
            <p:cNvSpPr/>
            <p:nvPr/>
          </p:nvSpPr>
          <p:spPr>
            <a:xfrm>
              <a:off x="5899913" y="3216125"/>
              <a:ext cx="491125" cy="488975"/>
            </a:xfrm>
            <a:custGeom>
              <a:rect b="b" l="l" r="r" t="t"/>
              <a:pathLst>
                <a:path extrusionOk="0" h="19559" w="19645">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0"/>
            <p:cNvSpPr/>
            <p:nvPr/>
          </p:nvSpPr>
          <p:spPr>
            <a:xfrm>
              <a:off x="5953488" y="3317450"/>
              <a:ext cx="334675" cy="286725"/>
            </a:xfrm>
            <a:custGeom>
              <a:rect b="b" l="l" r="r" t="t"/>
              <a:pathLst>
                <a:path extrusionOk="0" h="11469" w="13387">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rect b="b" l="l" r="r" t="t"/>
              <a:pathLst>
                <a:path extrusionOk="0" h="15379" w="15379">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0"/>
            <p:cNvSpPr/>
            <p:nvPr/>
          </p:nvSpPr>
          <p:spPr>
            <a:xfrm>
              <a:off x="6884963" y="3533600"/>
              <a:ext cx="72550" cy="70650"/>
            </a:xfrm>
            <a:custGeom>
              <a:rect b="b" l="l" r="r" t="t"/>
              <a:pathLst>
                <a:path extrusionOk="0" h="2826" w="2902">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0"/>
            <p:cNvSpPr/>
            <p:nvPr/>
          </p:nvSpPr>
          <p:spPr>
            <a:xfrm>
              <a:off x="6862688" y="3510850"/>
              <a:ext cx="66375" cy="66400"/>
            </a:xfrm>
            <a:custGeom>
              <a:rect b="b" l="l" r="r" t="t"/>
              <a:pathLst>
                <a:path extrusionOk="0" h="2656" w="2655">
                  <a:moveTo>
                    <a:pt x="1764" y="1"/>
                  </a:moveTo>
                  <a:lnTo>
                    <a:pt x="0" y="1764"/>
                  </a:lnTo>
                  <a:lnTo>
                    <a:pt x="891" y="2655"/>
                  </a:lnTo>
                  <a:lnTo>
                    <a:pt x="2655" y="892"/>
                  </a:lnTo>
                  <a:lnTo>
                    <a:pt x="1764"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0"/>
            <p:cNvSpPr/>
            <p:nvPr/>
          </p:nvSpPr>
          <p:spPr>
            <a:xfrm>
              <a:off x="6693463" y="3341625"/>
              <a:ext cx="213325" cy="213800"/>
            </a:xfrm>
            <a:custGeom>
              <a:rect b="b" l="l" r="r" t="t"/>
              <a:pathLst>
                <a:path extrusionOk="0" h="8552" w="8533">
                  <a:moveTo>
                    <a:pt x="1744" y="0"/>
                  </a:moveTo>
                  <a:lnTo>
                    <a:pt x="0" y="1764"/>
                  </a:lnTo>
                  <a:lnTo>
                    <a:pt x="6769" y="8552"/>
                  </a:lnTo>
                  <a:lnTo>
                    <a:pt x="6769" y="8533"/>
                  </a:lnTo>
                  <a:lnTo>
                    <a:pt x="8533" y="6789"/>
                  </a:lnTo>
                  <a:lnTo>
                    <a:pt x="17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0"/>
            <p:cNvSpPr/>
            <p:nvPr/>
          </p:nvSpPr>
          <p:spPr>
            <a:xfrm>
              <a:off x="6665963" y="3314125"/>
              <a:ext cx="71125" cy="71600"/>
            </a:xfrm>
            <a:custGeom>
              <a:rect b="b" l="l" r="r" t="t"/>
              <a:pathLst>
                <a:path extrusionOk="0" h="2864" w="2845">
                  <a:moveTo>
                    <a:pt x="0" y="1"/>
                  </a:moveTo>
                  <a:lnTo>
                    <a:pt x="891" y="2655"/>
                  </a:lnTo>
                  <a:lnTo>
                    <a:pt x="1100" y="2864"/>
                  </a:lnTo>
                  <a:lnTo>
                    <a:pt x="2844" y="1100"/>
                  </a:lnTo>
                  <a:lnTo>
                    <a:pt x="2655" y="89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6825713" y="3476250"/>
              <a:ext cx="20875" cy="15900"/>
            </a:xfrm>
            <a:custGeom>
              <a:rect b="b" l="l" r="r" t="t"/>
              <a:pathLst>
                <a:path extrusionOk="0" h="636" w="835">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p:nvPr/>
          </p:nvSpPr>
          <p:spPr>
            <a:xfrm>
              <a:off x="6564038" y="3306475"/>
              <a:ext cx="400125" cy="400175"/>
            </a:xfrm>
            <a:custGeom>
              <a:rect b="b" l="l" r="r" t="t"/>
              <a:pathLst>
                <a:path extrusionOk="0" h="16007" w="16005">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0"/>
            <p:cNvSpPr/>
            <p:nvPr/>
          </p:nvSpPr>
          <p:spPr>
            <a:xfrm>
              <a:off x="6630888" y="3466550"/>
              <a:ext cx="173500" cy="172800"/>
            </a:xfrm>
            <a:custGeom>
              <a:rect b="b" l="l" r="r" t="t"/>
              <a:pathLst>
                <a:path extrusionOk="0" h="6912" w="694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6769938" y="3421050"/>
              <a:ext cx="56125" cy="49575"/>
            </a:xfrm>
            <a:custGeom>
              <a:rect b="b" l="l" r="r" t="t"/>
              <a:pathLst>
                <a:path extrusionOk="0" h="1983" w="2245">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6656788" y="3306650"/>
              <a:ext cx="309250" cy="305325"/>
            </a:xfrm>
            <a:custGeom>
              <a:rect b="b" l="l" r="r" t="t"/>
              <a:pathLst>
                <a:path extrusionOk="0" h="12213" w="1237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rect b="b" l="l" r="r" t="t"/>
              <a:pathLst>
                <a:path extrusionOk="0" h="4191" w="13596">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0"/>
            <p:cNvSpPr/>
            <p:nvPr/>
          </p:nvSpPr>
          <p:spPr>
            <a:xfrm>
              <a:off x="7394563" y="3344950"/>
              <a:ext cx="339900" cy="412900"/>
            </a:xfrm>
            <a:custGeom>
              <a:rect b="b" l="l" r="r" t="t"/>
              <a:pathLst>
                <a:path extrusionOk="0" h="16516" w="13596">
                  <a:moveTo>
                    <a:pt x="0" y="0"/>
                  </a:moveTo>
                  <a:lnTo>
                    <a:pt x="0" y="16515"/>
                  </a:lnTo>
                  <a:lnTo>
                    <a:pt x="13596" y="16515"/>
                  </a:lnTo>
                  <a:lnTo>
                    <a:pt x="135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0"/>
            <p:cNvSpPr/>
            <p:nvPr/>
          </p:nvSpPr>
          <p:spPr>
            <a:xfrm>
              <a:off x="7394563" y="3264825"/>
              <a:ext cx="339900" cy="80150"/>
            </a:xfrm>
            <a:custGeom>
              <a:rect b="b" l="l" r="r" t="t"/>
              <a:pathLst>
                <a:path extrusionOk="0" h="3206" w="13596">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0"/>
            <p:cNvSpPr/>
            <p:nvPr/>
          </p:nvSpPr>
          <p:spPr>
            <a:xfrm>
              <a:off x="7467088" y="363647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0"/>
            <p:cNvSpPr/>
            <p:nvPr/>
          </p:nvSpPr>
          <p:spPr>
            <a:xfrm>
              <a:off x="7467088" y="351512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7467088" y="3393775"/>
              <a:ext cx="73025" cy="72550"/>
            </a:xfrm>
            <a:custGeom>
              <a:rect b="b" l="l" r="r" t="t"/>
              <a:pathLst>
                <a:path extrusionOk="0" h="2902" w="2921">
                  <a:moveTo>
                    <a:pt x="0" y="0"/>
                  </a:moveTo>
                  <a:lnTo>
                    <a:pt x="0" y="2901"/>
                  </a:lnTo>
                  <a:lnTo>
                    <a:pt x="2920" y="2901"/>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7601238" y="3798125"/>
              <a:ext cx="28325" cy="24200"/>
            </a:xfrm>
            <a:custGeom>
              <a:rect b="b" l="l" r="r" t="t"/>
              <a:pathLst>
                <a:path extrusionOk="0" h="968" w="1133">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0"/>
            <p:cNvSpPr/>
            <p:nvPr/>
          </p:nvSpPr>
          <p:spPr>
            <a:xfrm>
              <a:off x="7382238" y="3252975"/>
              <a:ext cx="364550" cy="621475"/>
            </a:xfrm>
            <a:custGeom>
              <a:rect b="b" l="l" r="r" t="t"/>
              <a:pathLst>
                <a:path extrusionOk="0" h="24859" w="14582">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0"/>
            <p:cNvSpPr/>
            <p:nvPr/>
          </p:nvSpPr>
          <p:spPr>
            <a:xfrm>
              <a:off x="7499788" y="3798125"/>
              <a:ext cx="81075" cy="24200"/>
            </a:xfrm>
            <a:custGeom>
              <a:rect b="b" l="l" r="r" t="t"/>
              <a:pathLst>
                <a:path extrusionOk="0" h="968" w="3243">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7455238" y="3381450"/>
              <a:ext cx="97200" cy="96725"/>
            </a:xfrm>
            <a:custGeom>
              <a:rect b="b" l="l" r="r" t="t"/>
              <a:pathLst>
                <a:path extrusionOk="0" h="3869" w="3888">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0"/>
            <p:cNvSpPr/>
            <p:nvPr/>
          </p:nvSpPr>
          <p:spPr>
            <a:xfrm>
              <a:off x="7455238" y="3502800"/>
              <a:ext cx="96725" cy="97200"/>
            </a:xfrm>
            <a:custGeom>
              <a:rect b="b" l="l" r="r" t="t"/>
              <a:pathLst>
                <a:path extrusionOk="0" h="3888" w="3869">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0"/>
            <p:cNvSpPr/>
            <p:nvPr/>
          </p:nvSpPr>
          <p:spPr>
            <a:xfrm>
              <a:off x="7455238" y="3624625"/>
              <a:ext cx="97200" cy="96725"/>
            </a:xfrm>
            <a:custGeom>
              <a:rect b="b" l="l" r="r" t="t"/>
              <a:pathLst>
                <a:path extrusionOk="0" h="3869" w="3888">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7572788" y="33937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7572788" y="3442125"/>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7572788" y="3563475"/>
              <a:ext cx="81100" cy="24675"/>
            </a:xfrm>
            <a:custGeom>
              <a:rect b="b" l="l" r="r" t="t"/>
              <a:pathLst>
                <a:path extrusionOk="0" h="987" w="3244">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0"/>
            <p:cNvSpPr/>
            <p:nvPr/>
          </p:nvSpPr>
          <p:spPr>
            <a:xfrm>
              <a:off x="7572788" y="3685300"/>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0"/>
            <p:cNvSpPr/>
            <p:nvPr/>
          </p:nvSpPr>
          <p:spPr>
            <a:xfrm>
              <a:off x="7572788" y="351512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7572788" y="36364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0"/>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0"/>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0"/>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0"/>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0"/>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0"/>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0"/>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0"/>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0"/>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0"/>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rect b="b" l="l" r="r" t="t"/>
              <a:pathLst>
                <a:path extrusionOk="0" h="8477" w="19133">
                  <a:moveTo>
                    <a:pt x="19133" y="1"/>
                  </a:moveTo>
                  <a:lnTo>
                    <a:pt x="1" y="5993"/>
                  </a:lnTo>
                  <a:lnTo>
                    <a:pt x="6580" y="8477"/>
                  </a:lnTo>
                  <a:lnTo>
                    <a:pt x="19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2778363" y="4490675"/>
              <a:ext cx="128975" cy="123275"/>
            </a:xfrm>
            <a:custGeom>
              <a:rect b="b" l="l" r="r" t="t"/>
              <a:pathLst>
                <a:path extrusionOk="0" h="4931" w="5159">
                  <a:moveTo>
                    <a:pt x="3281" y="1"/>
                  </a:moveTo>
                  <a:lnTo>
                    <a:pt x="1" y="4931"/>
                  </a:lnTo>
                  <a:lnTo>
                    <a:pt x="5158" y="2352"/>
                  </a:lnTo>
                  <a:lnTo>
                    <a:pt x="32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0"/>
            <p:cNvSpPr/>
            <p:nvPr/>
          </p:nvSpPr>
          <p:spPr>
            <a:xfrm>
              <a:off x="2860388" y="4258400"/>
              <a:ext cx="252675" cy="437575"/>
            </a:xfrm>
            <a:custGeom>
              <a:rect b="b" l="l" r="r" t="t"/>
              <a:pathLst>
                <a:path extrusionOk="0" h="17503" w="10107">
                  <a:moveTo>
                    <a:pt x="10107" y="1"/>
                  </a:moveTo>
                  <a:lnTo>
                    <a:pt x="0" y="9292"/>
                  </a:lnTo>
                  <a:lnTo>
                    <a:pt x="6580" y="17502"/>
                  </a:lnTo>
                  <a:lnTo>
                    <a:pt x="10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0"/>
            <p:cNvSpPr/>
            <p:nvPr/>
          </p:nvSpPr>
          <p:spPr>
            <a:xfrm>
              <a:off x="2778363" y="4258400"/>
              <a:ext cx="334700" cy="355550"/>
            </a:xfrm>
            <a:custGeom>
              <a:rect b="b" l="l" r="r" t="t"/>
              <a:pathLst>
                <a:path extrusionOk="0" h="14222" w="13388">
                  <a:moveTo>
                    <a:pt x="13388" y="1"/>
                  </a:moveTo>
                  <a:lnTo>
                    <a:pt x="816" y="8458"/>
                  </a:lnTo>
                  <a:lnTo>
                    <a:pt x="1" y="14222"/>
                  </a:lnTo>
                  <a:lnTo>
                    <a:pt x="3281" y="9292"/>
                  </a:lnTo>
                  <a:lnTo>
                    <a:pt x="133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0"/>
            <p:cNvSpPr/>
            <p:nvPr/>
          </p:nvSpPr>
          <p:spPr>
            <a:xfrm>
              <a:off x="3014438" y="4418600"/>
              <a:ext cx="24200" cy="20925"/>
            </a:xfrm>
            <a:custGeom>
              <a:rect b="b" l="l" r="r" t="t"/>
              <a:pathLst>
                <a:path extrusionOk="0" h="837" w="968">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2621938" y="4248250"/>
              <a:ext cx="502025" cy="458025"/>
            </a:xfrm>
            <a:custGeom>
              <a:rect b="b" l="l" r="r" t="t"/>
              <a:pathLst>
                <a:path extrusionOk="0" h="18321" w="20081">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2986463" y="4459100"/>
              <a:ext cx="42325" cy="154425"/>
            </a:xfrm>
            <a:custGeom>
              <a:rect b="b" l="l" r="r" t="t"/>
              <a:pathLst>
                <a:path extrusionOk="0" h="6177" w="1693">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0"/>
            <p:cNvSpPr/>
            <p:nvPr/>
          </p:nvSpPr>
          <p:spPr>
            <a:xfrm>
              <a:off x="2617188" y="4685625"/>
              <a:ext cx="90100" cy="88450"/>
            </a:xfrm>
            <a:custGeom>
              <a:rect b="b" l="l" r="r" t="t"/>
              <a:pathLst>
                <a:path extrusionOk="0" h="3538" w="3604">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0"/>
            <p:cNvSpPr/>
            <p:nvPr/>
          </p:nvSpPr>
          <p:spPr>
            <a:xfrm>
              <a:off x="2716713" y="4685500"/>
              <a:ext cx="97275" cy="88675"/>
            </a:xfrm>
            <a:custGeom>
              <a:rect b="b" l="l" r="r" t="t"/>
              <a:pathLst>
                <a:path extrusionOk="0" h="3547" w="3891">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0"/>
            <p:cNvSpPr/>
            <p:nvPr/>
          </p:nvSpPr>
          <p:spPr>
            <a:xfrm>
              <a:off x="2617188" y="4582850"/>
              <a:ext cx="93600" cy="88475"/>
            </a:xfrm>
            <a:custGeom>
              <a:rect b="b" l="l" r="r" t="t"/>
              <a:pathLst>
                <a:path extrusionOk="0" h="3539" w="3744">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rect b="b" l="l" r="r" t="t"/>
              <a:pathLst>
                <a:path extrusionOk="0" h="10771" w="24120">
                  <a:moveTo>
                    <a:pt x="0" y="1"/>
                  </a:moveTo>
                  <a:lnTo>
                    <a:pt x="0" y="10771"/>
                  </a:lnTo>
                  <a:lnTo>
                    <a:pt x="24119" y="10771"/>
                  </a:lnTo>
                  <a:lnTo>
                    <a:pt x="241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0"/>
            <p:cNvSpPr/>
            <p:nvPr/>
          </p:nvSpPr>
          <p:spPr>
            <a:xfrm>
              <a:off x="3352438" y="4295850"/>
              <a:ext cx="603000" cy="147450"/>
            </a:xfrm>
            <a:custGeom>
              <a:rect b="b" l="l" r="r" t="t"/>
              <a:pathLst>
                <a:path extrusionOk="0" h="5898" w="2412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3426063" y="4418625"/>
              <a:ext cx="57225" cy="49125"/>
            </a:xfrm>
            <a:custGeom>
              <a:rect b="b" l="l" r="r" t="t"/>
              <a:pathLst>
                <a:path extrusionOk="0" h="1965" w="2289">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0"/>
            <p:cNvSpPr/>
            <p:nvPr/>
          </p:nvSpPr>
          <p:spPr>
            <a:xfrm>
              <a:off x="3556263" y="4467450"/>
              <a:ext cx="229000" cy="196225"/>
            </a:xfrm>
            <a:custGeom>
              <a:rect b="b" l="l" r="r" t="t"/>
              <a:pathLst>
                <a:path extrusionOk="0" h="7849" w="916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0"/>
            <p:cNvSpPr/>
            <p:nvPr/>
          </p:nvSpPr>
          <p:spPr>
            <a:xfrm>
              <a:off x="3457188" y="4418625"/>
              <a:ext cx="343700" cy="294275"/>
            </a:xfrm>
            <a:custGeom>
              <a:rect b="b" l="l" r="r" t="t"/>
              <a:pathLst>
                <a:path extrusionOk="0" h="11771" w="13748">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3352438" y="4712525"/>
              <a:ext cx="603000" cy="49325"/>
            </a:xfrm>
            <a:custGeom>
              <a:rect b="b" l="l" r="r" t="t"/>
              <a:pathLst>
                <a:path extrusionOk="0" h="1973" w="2412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0"/>
            <p:cNvSpPr/>
            <p:nvPr/>
          </p:nvSpPr>
          <p:spPr>
            <a:xfrm>
              <a:off x="3767688" y="4381900"/>
              <a:ext cx="32725" cy="24425"/>
            </a:xfrm>
            <a:custGeom>
              <a:rect b="b" l="l" r="r" t="t"/>
              <a:pathLst>
                <a:path extrusionOk="0" h="977" w="1309">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0"/>
            <p:cNvSpPr/>
            <p:nvPr/>
          </p:nvSpPr>
          <p:spPr>
            <a:xfrm>
              <a:off x="3340113" y="4284000"/>
              <a:ext cx="627650" cy="489700"/>
            </a:xfrm>
            <a:custGeom>
              <a:rect b="b" l="l" r="r" t="t"/>
              <a:pathLst>
                <a:path extrusionOk="0" h="19588" w="25106">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3543938" y="4455200"/>
              <a:ext cx="257425" cy="220850"/>
            </a:xfrm>
            <a:custGeom>
              <a:rect b="b" l="l" r="r" t="t"/>
              <a:pathLst>
                <a:path extrusionOk="0" h="8834" w="10297">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0"/>
            <p:cNvSpPr/>
            <p:nvPr/>
          </p:nvSpPr>
          <p:spPr>
            <a:xfrm>
              <a:off x="3637813" y="4504425"/>
              <a:ext cx="77750" cy="73275"/>
            </a:xfrm>
            <a:custGeom>
              <a:rect b="b" l="l" r="r" t="t"/>
              <a:pathLst>
                <a:path extrusionOk="0" h="2931" w="311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0"/>
            <p:cNvSpPr/>
            <p:nvPr/>
          </p:nvSpPr>
          <p:spPr>
            <a:xfrm>
              <a:off x="3816513" y="4381650"/>
              <a:ext cx="81550" cy="24675"/>
            </a:xfrm>
            <a:custGeom>
              <a:rect b="b" l="l" r="r" t="t"/>
              <a:pathLst>
                <a:path extrusionOk="0" h="987" w="3262">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rect b="b" l="l" r="r" t="t"/>
              <a:pathLst>
                <a:path extrusionOk="0" h="5064" w="13027">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0"/>
            <p:cNvSpPr/>
            <p:nvPr/>
          </p:nvSpPr>
          <p:spPr>
            <a:xfrm>
              <a:off x="4199063" y="4293475"/>
              <a:ext cx="210975" cy="77650"/>
            </a:xfrm>
            <a:custGeom>
              <a:rect b="b" l="l" r="r" t="t"/>
              <a:pathLst>
                <a:path extrusionOk="0" h="3106" w="8439">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141713" y="4457975"/>
              <a:ext cx="325675" cy="305775"/>
            </a:xfrm>
            <a:custGeom>
              <a:rect b="b" l="l" r="r" t="t"/>
              <a:pathLst>
                <a:path extrusionOk="0" h="12231" w="13027">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0"/>
            <p:cNvSpPr/>
            <p:nvPr/>
          </p:nvSpPr>
          <p:spPr>
            <a:xfrm>
              <a:off x="4416163" y="4486900"/>
              <a:ext cx="22800" cy="19200"/>
            </a:xfrm>
            <a:custGeom>
              <a:rect b="b" l="l" r="r" t="t"/>
              <a:pathLst>
                <a:path extrusionOk="0" h="768" w="912">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0"/>
            <p:cNvSpPr/>
            <p:nvPr/>
          </p:nvSpPr>
          <p:spPr>
            <a:xfrm>
              <a:off x="4278713" y="4697850"/>
              <a:ext cx="45050" cy="38425"/>
            </a:xfrm>
            <a:custGeom>
              <a:rect b="b" l="l" r="r" t="t"/>
              <a:pathLst>
                <a:path extrusionOk="0" h="1537" w="1802">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4093838" y="4284000"/>
              <a:ext cx="421425" cy="490175"/>
            </a:xfrm>
            <a:custGeom>
              <a:rect b="b" l="l" r="r" t="t"/>
              <a:pathLst>
                <a:path extrusionOk="0" h="19607" w="16857">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0"/>
            <p:cNvSpPr/>
            <p:nvPr/>
          </p:nvSpPr>
          <p:spPr>
            <a:xfrm>
              <a:off x="4340813" y="4486850"/>
              <a:ext cx="63250" cy="19525"/>
            </a:xfrm>
            <a:custGeom>
              <a:rect b="b" l="l" r="r" t="t"/>
              <a:pathLst>
                <a:path extrusionOk="0" h="781" w="253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0"/>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0"/>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0"/>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0"/>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0"/>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rect b="b" l="l" r="r" t="t"/>
              <a:pathLst>
                <a:path extrusionOk="0" h="15777" w="9178">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0"/>
            <p:cNvSpPr/>
            <p:nvPr/>
          </p:nvSpPr>
          <p:spPr>
            <a:xfrm>
              <a:off x="5366613" y="4293475"/>
              <a:ext cx="306250" cy="38425"/>
            </a:xfrm>
            <a:custGeom>
              <a:rect b="b" l="l" r="r" t="t"/>
              <a:pathLst>
                <a:path extrusionOk="0" h="1537" w="1225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5366638" y="4726275"/>
              <a:ext cx="306700" cy="37950"/>
            </a:xfrm>
            <a:custGeom>
              <a:rect b="b" l="l" r="r" t="t"/>
              <a:pathLst>
                <a:path extrusionOk="0" h="1518" w="12268">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5443413" y="4650900"/>
              <a:ext cx="153150" cy="75400"/>
            </a:xfrm>
            <a:custGeom>
              <a:rect b="b" l="l" r="r" t="t"/>
              <a:pathLst>
                <a:path extrusionOk="0" h="3016" w="6126">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0"/>
            <p:cNvSpPr/>
            <p:nvPr/>
          </p:nvSpPr>
          <p:spPr>
            <a:xfrm>
              <a:off x="5443413" y="4401275"/>
              <a:ext cx="152675" cy="106975"/>
            </a:xfrm>
            <a:custGeom>
              <a:rect b="b" l="l" r="r" t="t"/>
              <a:pathLst>
                <a:path extrusionOk="0" h="4279" w="6107">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0"/>
            <p:cNvSpPr/>
            <p:nvPr/>
          </p:nvSpPr>
          <p:spPr>
            <a:xfrm>
              <a:off x="5506938" y="4601600"/>
              <a:ext cx="22300" cy="19225"/>
            </a:xfrm>
            <a:custGeom>
              <a:rect b="b" l="l" r="r" t="t"/>
              <a:pathLst>
                <a:path extrusionOk="0" h="769" w="892">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5334863" y="4283925"/>
              <a:ext cx="370900" cy="489775"/>
            </a:xfrm>
            <a:custGeom>
              <a:rect b="b" l="l" r="r" t="t"/>
              <a:pathLst>
                <a:path extrusionOk="0" h="19591" w="14836">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0"/>
            <p:cNvSpPr/>
            <p:nvPr/>
          </p:nvSpPr>
          <p:spPr>
            <a:xfrm>
              <a:off x="5433463" y="4391800"/>
              <a:ext cx="172575" cy="191225"/>
            </a:xfrm>
            <a:custGeom>
              <a:rect b="b" l="l" r="r" t="t"/>
              <a:pathLst>
                <a:path extrusionOk="0" h="7649" w="6903">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0"/>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0"/>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0"/>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0"/>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rect b="b" l="l" r="r" t="t"/>
              <a:pathLst>
                <a:path extrusionOk="0" h="13407" w="13388">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0"/>
            <p:cNvSpPr/>
            <p:nvPr/>
          </p:nvSpPr>
          <p:spPr>
            <a:xfrm>
              <a:off x="6678763" y="4509175"/>
              <a:ext cx="101000" cy="100525"/>
            </a:xfrm>
            <a:custGeom>
              <a:rect b="b" l="l" r="r" t="t"/>
              <a:pathLst>
                <a:path extrusionOk="0" h="4021" w="404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6891588" y="4298475"/>
              <a:ext cx="110950" cy="82725"/>
            </a:xfrm>
            <a:custGeom>
              <a:rect b="b" l="l" r="r" t="t"/>
              <a:pathLst>
                <a:path extrusionOk="0" h="3309" w="4438">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0"/>
            <p:cNvSpPr/>
            <p:nvPr/>
          </p:nvSpPr>
          <p:spPr>
            <a:xfrm>
              <a:off x="6984038" y="4205325"/>
              <a:ext cx="97675" cy="97675"/>
            </a:xfrm>
            <a:custGeom>
              <a:rect b="b" l="l" r="r" t="t"/>
              <a:pathLst>
                <a:path extrusionOk="0" h="3907" w="3907">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6826663" y="4508225"/>
              <a:ext cx="109525" cy="204325"/>
            </a:xfrm>
            <a:custGeom>
              <a:rect b="b" l="l" r="r" t="t"/>
              <a:pathLst>
                <a:path extrusionOk="0" h="8173" w="4381">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6573988" y="4364700"/>
              <a:ext cx="204350" cy="96150"/>
            </a:xfrm>
            <a:custGeom>
              <a:rect b="b" l="l" r="r" t="t"/>
              <a:pathLst>
                <a:path extrusionOk="0" h="3846" w="8174">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0"/>
            <p:cNvSpPr/>
            <p:nvPr/>
          </p:nvSpPr>
          <p:spPr>
            <a:xfrm>
              <a:off x="6711938" y="4448975"/>
              <a:ext cx="126125" cy="124450"/>
            </a:xfrm>
            <a:custGeom>
              <a:rect b="b" l="l" r="r" t="t"/>
              <a:pathLst>
                <a:path extrusionOk="0" h="4978" w="5045">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0"/>
            <p:cNvSpPr/>
            <p:nvPr/>
          </p:nvSpPr>
          <p:spPr>
            <a:xfrm>
              <a:off x="6846088" y="4329500"/>
              <a:ext cx="24200" cy="20675"/>
            </a:xfrm>
            <a:custGeom>
              <a:rect b="b" l="l" r="r" t="t"/>
              <a:pathLst>
                <a:path extrusionOk="0" h="827" w="968">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6773288" y="4359650"/>
              <a:ext cx="69975" cy="77250"/>
            </a:xfrm>
            <a:custGeom>
              <a:rect b="b" l="l" r="r" t="t"/>
              <a:pathLst>
                <a:path extrusionOk="0" h="3090" w="2799">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6878338" y="4288150"/>
              <a:ext cx="137950" cy="103000"/>
            </a:xfrm>
            <a:custGeom>
              <a:rect b="b" l="l" r="r" t="t"/>
              <a:pathLst>
                <a:path extrusionOk="0" h="4120" w="5518">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6559538" y="4637825"/>
              <a:ext cx="93450" cy="85200"/>
            </a:xfrm>
            <a:custGeom>
              <a:rect b="b" l="l" r="r" t="t"/>
              <a:pathLst>
                <a:path extrusionOk="0" h="3408" w="3738">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6663538" y="4638225"/>
              <a:ext cx="92025" cy="84400"/>
            </a:xfrm>
            <a:custGeom>
              <a:rect b="b" l="l" r="r" t="t"/>
              <a:pathLst>
                <a:path extrusionOk="0" h="3376" w="3681">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6559638" y="4534775"/>
              <a:ext cx="90225" cy="85350"/>
            </a:xfrm>
            <a:custGeom>
              <a:rect b="b" l="l" r="r" t="t"/>
              <a:pathLst>
                <a:path extrusionOk="0" h="3414" w="3609">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6561088" y="4194875"/>
              <a:ext cx="531050" cy="528375"/>
            </a:xfrm>
            <a:custGeom>
              <a:rect b="b" l="l" r="r" t="t"/>
              <a:pathLst>
                <a:path extrusionOk="0" h="21135" w="21242">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rect b="b" l="l" r="r" t="t"/>
              <a:pathLst>
                <a:path extrusionOk="0" h="7679" w="878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0"/>
            <p:cNvSpPr/>
            <p:nvPr/>
          </p:nvSpPr>
          <p:spPr>
            <a:xfrm>
              <a:off x="7822613" y="4287375"/>
              <a:ext cx="196275" cy="289125"/>
            </a:xfrm>
            <a:custGeom>
              <a:rect b="b" l="l" r="r" t="t"/>
              <a:pathLst>
                <a:path extrusionOk="0" h="11565" w="7851">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0"/>
            <p:cNvSpPr/>
            <p:nvPr/>
          </p:nvSpPr>
          <p:spPr>
            <a:xfrm>
              <a:off x="7642463" y="4645225"/>
              <a:ext cx="136550" cy="166575"/>
            </a:xfrm>
            <a:custGeom>
              <a:rect b="b" l="l" r="r" t="t"/>
              <a:pathLst>
                <a:path extrusionOk="0" h="6663" w="5462">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7918838" y="4378350"/>
              <a:ext cx="76825" cy="85350"/>
            </a:xfrm>
            <a:custGeom>
              <a:rect b="b" l="l" r="r" t="t"/>
              <a:pathLst>
                <a:path extrusionOk="0" h="3414" w="3073">
                  <a:moveTo>
                    <a:pt x="2124" y="0"/>
                  </a:moveTo>
                  <a:lnTo>
                    <a:pt x="1" y="114"/>
                  </a:lnTo>
                  <a:lnTo>
                    <a:pt x="1897" y="3413"/>
                  </a:lnTo>
                  <a:lnTo>
                    <a:pt x="3072" y="1631"/>
                  </a:lnTo>
                  <a:lnTo>
                    <a:pt x="2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0"/>
            <p:cNvSpPr/>
            <p:nvPr/>
          </p:nvSpPr>
          <p:spPr>
            <a:xfrm>
              <a:off x="7673763" y="4309600"/>
              <a:ext cx="301975" cy="311950"/>
            </a:xfrm>
            <a:custGeom>
              <a:rect b="b" l="l" r="r" t="t"/>
              <a:pathLst>
                <a:path extrusionOk="0" h="12478" w="12079">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0"/>
            <p:cNvSpPr/>
            <p:nvPr/>
          </p:nvSpPr>
          <p:spPr>
            <a:xfrm>
              <a:off x="7665238" y="4592275"/>
              <a:ext cx="29875" cy="23800"/>
            </a:xfrm>
            <a:custGeom>
              <a:rect b="b" l="l" r="r" t="t"/>
              <a:pathLst>
                <a:path extrusionOk="0" h="952" w="1195">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7511638" y="4275475"/>
              <a:ext cx="521475" cy="548050"/>
            </a:xfrm>
            <a:custGeom>
              <a:rect b="b" l="l" r="r" t="t"/>
              <a:pathLst>
                <a:path extrusionOk="0" h="21922" w="20859">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7570588" y="4616100"/>
              <a:ext cx="82350" cy="38775"/>
            </a:xfrm>
            <a:custGeom>
              <a:rect b="b" l="l" r="r" t="t"/>
              <a:pathLst>
                <a:path extrusionOk="0" h="1551" w="3294">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8035713" y="4299250"/>
              <a:ext cx="100950" cy="61025"/>
            </a:xfrm>
            <a:custGeom>
              <a:rect b="b" l="l" r="r" t="t"/>
              <a:pathLst>
                <a:path extrusionOk="0" h="2441" w="4038">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8041188" y="4411175"/>
              <a:ext cx="80325" cy="36275"/>
            </a:xfrm>
            <a:custGeom>
              <a:rect b="b" l="l" r="r" t="t"/>
              <a:pathLst>
                <a:path extrusionOk="0" h="1451" w="3213">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7977063" y="4248450"/>
              <a:ext cx="39875" cy="69725"/>
            </a:xfrm>
            <a:custGeom>
              <a:rect b="b" l="l" r="r" t="t"/>
              <a:pathLst>
                <a:path extrusionOk="0" h="2789" w="1595">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rect b="b" l="l" r="r" t="t"/>
              <a:pathLst>
                <a:path extrusionOk="0" h="12838" w="13957">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0"/>
            <p:cNvSpPr/>
            <p:nvPr/>
          </p:nvSpPr>
          <p:spPr>
            <a:xfrm>
              <a:off x="1715588" y="5364800"/>
              <a:ext cx="348900" cy="321425"/>
            </a:xfrm>
            <a:custGeom>
              <a:rect b="b" l="l" r="r" t="t"/>
              <a:pathLst>
                <a:path extrusionOk="0" h="12857" w="13956">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1985788" y="5422100"/>
              <a:ext cx="25150" cy="21600"/>
            </a:xfrm>
            <a:custGeom>
              <a:rect b="b" l="l" r="r" t="t"/>
              <a:pathLst>
                <a:path extrusionOk="0" h="864" w="1006">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1811813" y="5293850"/>
              <a:ext cx="25150" cy="21625"/>
            </a:xfrm>
            <a:custGeom>
              <a:rect b="b" l="l" r="r" t="t"/>
              <a:pathLst>
                <a:path extrusionOk="0" h="865" w="1006">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1527388" y="5229650"/>
              <a:ext cx="547525" cy="470500"/>
            </a:xfrm>
            <a:custGeom>
              <a:rect b="b" l="l" r="r" t="t"/>
              <a:pathLst>
                <a:path extrusionOk="0" h="18820" w="21901">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1586938" y="5293600"/>
              <a:ext cx="208025" cy="21900"/>
            </a:xfrm>
            <a:custGeom>
              <a:rect b="b" l="l" r="r" t="t"/>
              <a:pathLst>
                <a:path extrusionOk="0" h="876" w="8321">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1766313" y="5422075"/>
              <a:ext cx="206400" cy="21450"/>
            </a:xfrm>
            <a:custGeom>
              <a:rect b="b" l="l" r="r" t="t"/>
              <a:pathLst>
                <a:path extrusionOk="0" h="858" w="8256">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1766313" y="5486575"/>
              <a:ext cx="246975" cy="21350"/>
            </a:xfrm>
            <a:custGeom>
              <a:rect b="b" l="l" r="r" t="t"/>
              <a:pathLst>
                <a:path extrusionOk="0" h="854" w="9879">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1766313" y="5550575"/>
              <a:ext cx="246975" cy="21350"/>
            </a:xfrm>
            <a:custGeom>
              <a:rect b="b" l="l" r="r" t="t"/>
              <a:pathLst>
                <a:path extrusionOk="0" h="854" w="9879">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rect b="b" l="l" r="r" t="t"/>
              <a:pathLst>
                <a:path extrusionOk="0" h="16693" w="1189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2303388" y="5298950"/>
              <a:ext cx="19925" cy="17000"/>
            </a:xfrm>
            <a:custGeom>
              <a:rect b="b" l="l" r="r" t="t"/>
              <a:pathLst>
                <a:path extrusionOk="0" h="680" w="797">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2209538" y="5332975"/>
              <a:ext cx="178725" cy="152750"/>
            </a:xfrm>
            <a:custGeom>
              <a:rect b="b" l="l" r="r" t="t"/>
              <a:pathLst>
                <a:path extrusionOk="0" h="6110" w="7149">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0"/>
            <p:cNvSpPr/>
            <p:nvPr/>
          </p:nvSpPr>
          <p:spPr>
            <a:xfrm>
              <a:off x="2141263" y="5264900"/>
              <a:ext cx="314800" cy="434050"/>
            </a:xfrm>
            <a:custGeom>
              <a:rect b="b" l="l" r="r" t="t"/>
              <a:pathLst>
                <a:path extrusionOk="0" h="17362" w="12592">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0"/>
            <p:cNvSpPr/>
            <p:nvPr/>
          </p:nvSpPr>
          <p:spPr>
            <a:xfrm>
              <a:off x="2332463" y="5304450"/>
              <a:ext cx="89450" cy="113400"/>
            </a:xfrm>
            <a:custGeom>
              <a:rect b="b" l="l" r="r" t="t"/>
              <a:pathLst>
                <a:path extrusionOk="0" h="4536" w="3578">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rect b="b" l="l" r="r" t="t"/>
              <a:pathLst>
                <a:path extrusionOk="0" h="9197" w="1840">
                  <a:moveTo>
                    <a:pt x="0" y="0"/>
                  </a:moveTo>
                  <a:lnTo>
                    <a:pt x="0" y="9197"/>
                  </a:lnTo>
                  <a:lnTo>
                    <a:pt x="1839" y="9197"/>
                  </a:lnTo>
                  <a:lnTo>
                    <a:pt x="18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2954238" y="5326875"/>
              <a:ext cx="46000" cy="161200"/>
            </a:xfrm>
            <a:custGeom>
              <a:rect b="b" l="l" r="r" t="t"/>
              <a:pathLst>
                <a:path extrusionOk="0" h="6448" w="1840">
                  <a:moveTo>
                    <a:pt x="1" y="1"/>
                  </a:moveTo>
                  <a:lnTo>
                    <a:pt x="1" y="6448"/>
                  </a:lnTo>
                  <a:lnTo>
                    <a:pt x="1840" y="6448"/>
                  </a:lnTo>
                  <a:lnTo>
                    <a:pt x="18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2873663" y="5396100"/>
              <a:ext cx="46000" cy="91975"/>
            </a:xfrm>
            <a:custGeom>
              <a:rect b="b" l="l" r="r" t="t"/>
              <a:pathLst>
                <a:path extrusionOk="0" h="3679" w="1840">
                  <a:moveTo>
                    <a:pt x="0" y="0"/>
                  </a:moveTo>
                  <a:lnTo>
                    <a:pt x="0" y="3679"/>
                  </a:lnTo>
                  <a:lnTo>
                    <a:pt x="1839" y="3679"/>
                  </a:ln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3051888" y="5302000"/>
              <a:ext cx="12425" cy="11725"/>
            </a:xfrm>
            <a:custGeom>
              <a:rect b="b" l="l" r="r" t="t"/>
              <a:pathLst>
                <a:path extrusionOk="0" h="469" w="497">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2806813" y="5231175"/>
              <a:ext cx="295500" cy="292625"/>
            </a:xfrm>
            <a:custGeom>
              <a:rect b="b" l="l" r="r" t="t"/>
              <a:pathLst>
                <a:path extrusionOk="0" h="11705" w="1182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3051888" y="5326000"/>
              <a:ext cx="11875" cy="44925"/>
            </a:xfrm>
            <a:custGeom>
              <a:rect b="b" l="l" r="r" t="t"/>
              <a:pathLst>
                <a:path extrusionOk="0" h="1797" w="475">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rect b="b" l="l" r="r" t="t"/>
              <a:pathLst>
                <a:path extrusionOk="0" h="10032" w="1189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3480888" y="5416000"/>
              <a:ext cx="151250" cy="91400"/>
            </a:xfrm>
            <a:custGeom>
              <a:rect b="b" l="l" r="r" t="t"/>
              <a:pathLst>
                <a:path extrusionOk="0" h="3656" w="605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3495588" y="5294175"/>
              <a:ext cx="142250" cy="122025"/>
            </a:xfrm>
            <a:custGeom>
              <a:rect b="b" l="l" r="r" t="t"/>
              <a:pathLst>
                <a:path extrusionOk="0" h="4881" w="569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3563863" y="5335975"/>
              <a:ext cx="18025" cy="15525"/>
            </a:xfrm>
            <a:custGeom>
              <a:rect b="b" l="l" r="r" t="t"/>
              <a:pathLst>
                <a:path extrusionOk="0" h="621" w="721">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3533513" y="5335975"/>
              <a:ext cx="18050" cy="15525"/>
            </a:xfrm>
            <a:custGeom>
              <a:rect b="b" l="l" r="r" t="t"/>
              <a:pathLst>
                <a:path extrusionOk="0" h="621" w="722">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3469988" y="5290325"/>
              <a:ext cx="18050" cy="15500"/>
            </a:xfrm>
            <a:custGeom>
              <a:rect b="b" l="l" r="r" t="t"/>
              <a:pathLst>
                <a:path extrusionOk="0" h="620" w="722">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3363338" y="5229225"/>
              <a:ext cx="337525" cy="289600"/>
            </a:xfrm>
            <a:custGeom>
              <a:rect b="b" l="l" r="r" t="t"/>
              <a:pathLst>
                <a:path extrusionOk="0" h="11584" w="13501">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3493738" y="5259975"/>
              <a:ext cx="149675" cy="47075"/>
            </a:xfrm>
            <a:custGeom>
              <a:rect b="b" l="l" r="r" t="t"/>
              <a:pathLst>
                <a:path extrusionOk="0" h="1883" w="5987">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3524588" y="5373175"/>
              <a:ext cx="63500" cy="23950"/>
            </a:xfrm>
            <a:custGeom>
              <a:rect b="b" l="l" r="r" t="t"/>
              <a:pathLst>
                <a:path extrusionOk="0" h="958" w="254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3455313" y="5553875"/>
              <a:ext cx="202425" cy="14725"/>
            </a:xfrm>
            <a:custGeom>
              <a:rect b="b" l="l" r="r" t="t"/>
              <a:pathLst>
                <a:path extrusionOk="0" h="589" w="8097">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3455763" y="5603625"/>
              <a:ext cx="202650" cy="15725"/>
            </a:xfrm>
            <a:custGeom>
              <a:rect b="b" l="l" r="r" t="t"/>
              <a:pathLst>
                <a:path extrusionOk="0" h="629" w="8106">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42227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43450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4192438" y="5502275"/>
              <a:ext cx="122325" cy="46000"/>
            </a:xfrm>
            <a:custGeom>
              <a:rect b="b" l="l" r="r" t="t"/>
              <a:pathLst>
                <a:path extrusionOk="0" h="1840" w="4893">
                  <a:moveTo>
                    <a:pt x="0" y="1"/>
                  </a:moveTo>
                  <a:lnTo>
                    <a:pt x="0" y="1840"/>
                  </a:lnTo>
                  <a:lnTo>
                    <a:pt x="4892" y="1840"/>
                  </a:lnTo>
                  <a:lnTo>
                    <a:pt x="4892" y="1233"/>
                  </a:lnTo>
                  <a:lnTo>
                    <a:pt x="48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4192438" y="5408900"/>
              <a:ext cx="122325" cy="45525"/>
            </a:xfrm>
            <a:custGeom>
              <a:rect b="b" l="l" r="r" t="t"/>
              <a:pathLst>
                <a:path extrusionOk="0" h="1821" w="4893">
                  <a:moveTo>
                    <a:pt x="0" y="0"/>
                  </a:moveTo>
                  <a:lnTo>
                    <a:pt x="0" y="1821"/>
                  </a:lnTo>
                  <a:lnTo>
                    <a:pt x="4892" y="1821"/>
                  </a:lnTo>
                  <a:lnTo>
                    <a:pt x="4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4131763" y="5269050"/>
              <a:ext cx="243675" cy="91525"/>
            </a:xfrm>
            <a:custGeom>
              <a:rect b="b" l="l" r="r" t="t"/>
              <a:pathLst>
                <a:path extrusionOk="0" h="3661" w="9747">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4319463" y="5307450"/>
              <a:ext cx="18050" cy="15050"/>
            </a:xfrm>
            <a:custGeom>
              <a:rect b="b" l="l" r="r" t="t"/>
              <a:pathLst>
                <a:path extrusionOk="0" h="602" w="722">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4167313" y="5311175"/>
              <a:ext cx="142225" cy="15200"/>
            </a:xfrm>
            <a:custGeom>
              <a:rect b="b" l="l" r="r" t="t"/>
              <a:pathLst>
                <a:path extrusionOk="0" h="608" w="5689">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4093838" y="5265200"/>
              <a:ext cx="320000" cy="390625"/>
            </a:xfrm>
            <a:custGeom>
              <a:rect b="b" l="l" r="r" t="t"/>
              <a:pathLst>
                <a:path extrusionOk="0" h="15625" w="1280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rect b="b" l="l" r="r" t="t"/>
              <a:pathLst>
                <a:path extrusionOk="0" h="12155" w="9007">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5184113" y="5233025"/>
              <a:ext cx="225200" cy="299625"/>
            </a:xfrm>
            <a:custGeom>
              <a:rect b="b" l="l" r="r" t="t"/>
              <a:pathLst>
                <a:path extrusionOk="0" h="11985" w="9008">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5310688" y="5275225"/>
              <a:ext cx="56425" cy="42200"/>
            </a:xfrm>
            <a:custGeom>
              <a:rect b="b" l="l" r="r" t="t"/>
              <a:pathLst>
                <a:path extrusionOk="0" h="1688" w="2257">
                  <a:moveTo>
                    <a:pt x="0" y="0"/>
                  </a:moveTo>
                  <a:lnTo>
                    <a:pt x="0" y="1688"/>
                  </a:lnTo>
                  <a:lnTo>
                    <a:pt x="2257" y="1688"/>
                  </a:lnTo>
                  <a:lnTo>
                    <a:pt x="2257"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5185538" y="5233975"/>
              <a:ext cx="83450" cy="83450"/>
            </a:xfrm>
            <a:custGeom>
              <a:rect b="b" l="l" r="r" t="t"/>
              <a:pathLst>
                <a:path extrusionOk="0" h="3338" w="3338">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5219188" y="5352450"/>
              <a:ext cx="16625" cy="14275"/>
            </a:xfrm>
            <a:custGeom>
              <a:rect b="b" l="l" r="r" t="t"/>
              <a:pathLst>
                <a:path extrusionOk="0" h="571" w="665">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5177013" y="5225925"/>
              <a:ext cx="281600" cy="360275"/>
            </a:xfrm>
            <a:custGeom>
              <a:rect b="b" l="l" r="r" t="t"/>
              <a:pathLst>
                <a:path extrusionOk="0" h="14411" w="11264">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5304038" y="5268100"/>
              <a:ext cx="70200" cy="56450"/>
            </a:xfrm>
            <a:custGeom>
              <a:rect b="b" l="l" r="r" t="t"/>
              <a:pathLst>
                <a:path extrusionOk="0" h="2258" w="2808">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5244613" y="5352450"/>
              <a:ext cx="132650" cy="14325"/>
            </a:xfrm>
            <a:custGeom>
              <a:rect b="b" l="l" r="r" t="t"/>
              <a:pathLst>
                <a:path extrusionOk="0" h="573" w="5306">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5216638" y="5394625"/>
              <a:ext cx="160625" cy="14325"/>
            </a:xfrm>
            <a:custGeom>
              <a:rect b="b" l="l" r="r" t="t"/>
              <a:pathLst>
                <a:path extrusionOk="0" h="573" w="6425">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5217288" y="5436850"/>
              <a:ext cx="159300" cy="14250"/>
            </a:xfrm>
            <a:custGeom>
              <a:rect b="b" l="l" r="r" t="t"/>
              <a:pathLst>
                <a:path extrusionOk="0" h="570" w="6372">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5217288" y="5479050"/>
              <a:ext cx="159300" cy="14250"/>
            </a:xfrm>
            <a:custGeom>
              <a:rect b="b" l="l" r="r" t="t"/>
              <a:pathLst>
                <a:path extrusionOk="0" h="570" w="6372">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rect b="b" l="l" r="r" t="t"/>
              <a:pathLst>
                <a:path extrusionOk="0" h="6467" w="6941">
                  <a:moveTo>
                    <a:pt x="1120" y="1"/>
                  </a:moveTo>
                  <a:cubicBezTo>
                    <a:pt x="115" y="2030"/>
                    <a:pt x="1" y="4381"/>
                    <a:pt x="854" y="6467"/>
                  </a:cubicBezTo>
                  <a:lnTo>
                    <a:pt x="694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5907488" y="5478575"/>
              <a:ext cx="160725" cy="165075"/>
            </a:xfrm>
            <a:custGeom>
              <a:rect b="b" l="l" r="r" t="t"/>
              <a:pathLst>
                <a:path extrusionOk="0" h="6603" w="6429">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6035013" y="5366700"/>
              <a:ext cx="164525" cy="160250"/>
            </a:xfrm>
            <a:custGeom>
              <a:rect b="b" l="l" r="r" t="t"/>
              <a:pathLst>
                <a:path extrusionOk="0" h="6410" w="6581">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5922663" y="5233975"/>
              <a:ext cx="161200" cy="165450"/>
            </a:xfrm>
            <a:custGeom>
              <a:rect b="b" l="l" r="r" t="t"/>
              <a:pathLst>
                <a:path extrusionOk="0" h="6618" w="6448">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5804163" y="5402250"/>
              <a:ext cx="103350" cy="220925"/>
            </a:xfrm>
            <a:custGeom>
              <a:rect b="b" l="l" r="r" t="t"/>
              <a:pathLst>
                <a:path extrusionOk="0" h="8837" w="4134">
                  <a:moveTo>
                    <a:pt x="4134" y="1"/>
                  </a:moveTo>
                  <a:lnTo>
                    <a:pt x="0" y="4400"/>
                  </a:lnTo>
                  <a:cubicBezTo>
                    <a:pt x="797" y="6334"/>
                    <a:pt x="2257" y="7908"/>
                    <a:pt x="4134" y="8837"/>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5959638" y="5526925"/>
              <a:ext cx="218550" cy="102425"/>
            </a:xfrm>
            <a:custGeom>
              <a:rect b="b" l="l" r="r" t="t"/>
              <a:pathLst>
                <a:path extrusionOk="0" h="4097" w="8742">
                  <a:moveTo>
                    <a:pt x="1" y="1"/>
                  </a:moveTo>
                  <a:lnTo>
                    <a:pt x="4343" y="4096"/>
                  </a:lnTo>
                  <a:cubicBezTo>
                    <a:pt x="6258" y="3300"/>
                    <a:pt x="7832" y="1859"/>
                    <a:pt x="87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6083838" y="5255775"/>
              <a:ext cx="101475" cy="219025"/>
            </a:xfrm>
            <a:custGeom>
              <a:rect b="b" l="l" r="r" t="t"/>
              <a:pathLst>
                <a:path extrusionOk="0" h="8761" w="4059">
                  <a:moveTo>
                    <a:pt x="1" y="1"/>
                  </a:moveTo>
                  <a:lnTo>
                    <a:pt x="1" y="8761"/>
                  </a:lnTo>
                  <a:lnTo>
                    <a:pt x="4058" y="4438"/>
                  </a:lnTo>
                  <a:cubicBezTo>
                    <a:pt x="3300" y="2504"/>
                    <a:pt x="1859" y="93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5810788" y="5248200"/>
              <a:ext cx="221400" cy="102400"/>
            </a:xfrm>
            <a:custGeom>
              <a:rect b="b" l="l" r="r" t="t"/>
              <a:pathLst>
                <a:path extrusionOk="0" h="4096" w="8856">
                  <a:moveTo>
                    <a:pt x="4476" y="0"/>
                  </a:moveTo>
                  <a:cubicBezTo>
                    <a:pt x="2523" y="778"/>
                    <a:pt x="949" y="2238"/>
                    <a:pt x="1" y="4096"/>
                  </a:cubicBezTo>
                  <a:lnTo>
                    <a:pt x="8856" y="4096"/>
                  </a:lnTo>
                  <a:lnTo>
                    <a:pt x="44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6075313" y="5308975"/>
              <a:ext cx="19925" cy="16975"/>
            </a:xfrm>
            <a:custGeom>
              <a:rect b="b" l="l" r="r" t="t"/>
              <a:pathLst>
                <a:path extrusionOk="0" h="679" w="797">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5781888" y="5225925"/>
              <a:ext cx="425700" cy="426175"/>
            </a:xfrm>
            <a:custGeom>
              <a:rect b="b" l="l" r="r" t="t"/>
              <a:pathLst>
                <a:path extrusionOk="0" h="17047" w="17028">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rect b="b" l="l" r="r" t="t"/>
              <a:pathLst>
                <a:path extrusionOk="0" h="19683" w="19683">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6552663" y="5197000"/>
              <a:ext cx="392050" cy="392050"/>
            </a:xfrm>
            <a:custGeom>
              <a:rect b="b" l="l" r="r" t="t"/>
              <a:pathLst>
                <a:path extrusionOk="0" h="15682" w="15682">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6529438" y="5462925"/>
              <a:ext cx="23250" cy="20000"/>
            </a:xfrm>
            <a:custGeom>
              <a:rect b="b" l="l" r="r" t="t"/>
              <a:pathLst>
                <a:path extrusionOk="0" h="800" w="93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6492938" y="5137275"/>
              <a:ext cx="511975" cy="511975"/>
            </a:xfrm>
            <a:custGeom>
              <a:rect b="b" l="l" r="r" t="t"/>
              <a:pathLst>
                <a:path extrusionOk="0" h="20479" w="20479">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6542713" y="5187050"/>
              <a:ext cx="411950" cy="412425"/>
            </a:xfrm>
            <a:custGeom>
              <a:rect b="b" l="l" r="r" t="t"/>
              <a:pathLst>
                <a:path extrusionOk="0" h="16497" w="16478">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6532763" y="5503225"/>
              <a:ext cx="19925" cy="106200"/>
            </a:xfrm>
            <a:custGeom>
              <a:rect b="b" l="l" r="r" t="t"/>
              <a:pathLst>
                <a:path extrusionOk="0" h="4248" w="797">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rect b="b" l="l" r="r" t="t"/>
              <a:pathLst>
                <a:path extrusionOk="0" h="18061" w="19228">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7730638" y="5408775"/>
              <a:ext cx="362675" cy="352000"/>
            </a:xfrm>
            <a:custGeom>
              <a:rect b="b" l="l" r="r" t="t"/>
              <a:pathLst>
                <a:path extrusionOk="0" h="14080" w="14507">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7466613" y="5563125"/>
              <a:ext cx="480225" cy="451850"/>
            </a:xfrm>
            <a:custGeom>
              <a:rect b="b" l="l" r="r" t="t"/>
              <a:pathLst>
                <a:path extrusionOk="0" h="18074" w="19209">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8072763" y="5281225"/>
              <a:ext cx="47325" cy="34675"/>
            </a:xfrm>
            <a:custGeom>
              <a:rect b="b" l="l" r="r" t="t"/>
              <a:pathLst>
                <a:path extrusionOk="0" h="1387" w="1893">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0"/>
            <p:cNvSpPr/>
            <p:nvPr/>
          </p:nvSpPr>
          <p:spPr>
            <a:xfrm>
              <a:off x="7447163" y="5136800"/>
              <a:ext cx="929625" cy="895475"/>
            </a:xfrm>
            <a:custGeom>
              <a:rect b="b" l="l" r="r" t="t"/>
              <a:pathLst>
                <a:path extrusionOk="0" h="35819" w="37185">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0"/>
            <p:cNvSpPr/>
            <p:nvPr/>
          </p:nvSpPr>
          <p:spPr>
            <a:xfrm>
              <a:off x="7640388" y="5319875"/>
              <a:ext cx="117775" cy="109200"/>
            </a:xfrm>
            <a:custGeom>
              <a:rect b="b" l="l" r="r" t="t"/>
              <a:pathLst>
                <a:path extrusionOk="0" h="4368" w="4711">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7557613" y="5481425"/>
              <a:ext cx="142250" cy="35100"/>
            </a:xfrm>
            <a:custGeom>
              <a:rect b="b" l="l" r="r" t="t"/>
              <a:pathLst>
                <a:path extrusionOk="0" h="1404" w="569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7808863" y="5233150"/>
              <a:ext cx="35100" cy="137250"/>
            </a:xfrm>
            <a:custGeom>
              <a:rect b="b" l="l" r="r" t="t"/>
              <a:pathLst>
                <a:path extrusionOk="0" h="5490" w="1404">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8066263" y="5740475"/>
              <a:ext cx="117475" cy="108950"/>
            </a:xfrm>
            <a:custGeom>
              <a:rect b="b" l="l" r="r" t="t"/>
              <a:pathLst>
                <a:path extrusionOk="0" h="4358" w="4699">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0"/>
            <p:cNvSpPr/>
            <p:nvPr/>
          </p:nvSpPr>
          <p:spPr>
            <a:xfrm>
              <a:off x="7981888" y="5802000"/>
              <a:ext cx="35100" cy="134050"/>
            </a:xfrm>
            <a:custGeom>
              <a:rect b="b" l="l" r="r" t="t"/>
              <a:pathLst>
                <a:path extrusionOk="0" h="5362" w="1404">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0"/>
            <p:cNvSpPr/>
            <p:nvPr/>
          </p:nvSpPr>
          <p:spPr>
            <a:xfrm>
              <a:off x="8123138" y="5654175"/>
              <a:ext cx="143200" cy="35650"/>
            </a:xfrm>
            <a:custGeom>
              <a:rect b="b" l="l" r="r" t="t"/>
              <a:pathLst>
                <a:path extrusionOk="0" h="1426" w="5728">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8" name="Google Shape;3108;p5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4" name="Shape 3114"/>
        <p:cNvGrpSpPr/>
        <p:nvPr/>
      </p:nvGrpSpPr>
      <p:grpSpPr>
        <a:xfrm>
          <a:off x="0" y="0"/>
          <a:ext cx="0" cy="0"/>
          <a:chOff x="0" y="0"/>
          <a:chExt cx="0" cy="0"/>
        </a:xfrm>
      </p:grpSpPr>
      <p:sp>
        <p:nvSpPr>
          <p:cNvPr id="3115" name="Google Shape;3115;p5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Photos:</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3"/>
              </a:rPr>
              <a:t>Portrait hacker I</a:t>
            </a:r>
            <a:endParaRPr sz="1400"/>
          </a:p>
          <a:p>
            <a:pPr indent="-317500" lvl="0" marL="457200" rtl="0" algn="l">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p:txBody>
      </p:sp>
      <p:sp>
        <p:nvSpPr>
          <p:cNvPr id="3118" name="Google Shape;3118;p5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7" name="Shape 3127"/>
        <p:cNvGrpSpPr/>
        <p:nvPr/>
      </p:nvGrpSpPr>
      <p:grpSpPr>
        <a:xfrm>
          <a:off x="0" y="0"/>
          <a:ext cx="0" cy="0"/>
          <a:chOff x="0" y="0"/>
          <a:chExt cx="0" cy="0"/>
        </a:xfrm>
      </p:grpSpPr>
      <p:sp>
        <p:nvSpPr>
          <p:cNvPr id="3128" name="Google Shape;3128;p52"/>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Photos:</a:t>
            </a:r>
            <a:endParaRPr>
              <a:solidFill>
                <a:schemeClr val="accent2"/>
              </a:solidFill>
            </a:endParaRPr>
          </a:p>
          <a:p>
            <a:pPr indent="-317500" lvl="0" marL="457200" rtl="0" algn="l">
              <a:spcBef>
                <a:spcPts val="1200"/>
              </a:spcBef>
              <a:spcAft>
                <a:spcPts val="0"/>
              </a:spcAft>
              <a:buSzPts val="1400"/>
              <a:buChar char="∗"/>
            </a:pPr>
            <a:r>
              <a:rPr lang="en" sz="1400">
                <a:uFill>
                  <a:noFill/>
                </a:uFill>
                <a:hlinkClick r:id="rId3"/>
              </a:rPr>
              <a:t>Close up hacker</a:t>
            </a:r>
            <a:endParaRPr sz="1400"/>
          </a:p>
          <a:p>
            <a:pPr indent="-317500" lvl="0" marL="457200" rtl="0" algn="l">
              <a:spcBef>
                <a:spcPts val="0"/>
              </a:spcBef>
              <a:spcAft>
                <a:spcPts val="0"/>
              </a:spcAft>
              <a:buSzPts val="1400"/>
              <a:buChar char="∗"/>
            </a:pPr>
            <a:r>
              <a:rPr lang="en" sz="1400">
                <a:uFill>
                  <a:noFill/>
                </a:uFill>
                <a:hlinkClick r:id="rId4"/>
              </a:rPr>
              <a:t>Medium shot woman working computer</a:t>
            </a:r>
            <a:endParaRPr sz="1400"/>
          </a:p>
          <a:p>
            <a:pPr indent="0" lvl="0" marL="0" rtl="0" algn="l">
              <a:spcBef>
                <a:spcPts val="1200"/>
              </a:spcBef>
              <a:spcAft>
                <a:spcPts val="0"/>
              </a:spcAft>
              <a:buNone/>
            </a:pPr>
            <a:r>
              <a:rPr lang="en">
                <a:solidFill>
                  <a:schemeClr val="accent1"/>
                </a:solidFill>
              </a:rPr>
              <a:t>Icons</a:t>
            </a:r>
            <a:r>
              <a:rPr lang="en">
                <a:solidFill>
                  <a:schemeClr val="accent1"/>
                </a:solidFill>
              </a:rPr>
              <a:t>:</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5"/>
              </a:rPr>
              <a:t>Web design</a:t>
            </a:r>
            <a:endParaRPr/>
          </a:p>
        </p:txBody>
      </p:sp>
      <p:sp>
        <p:nvSpPr>
          <p:cNvPr id="3130" name="Google Shape;3130;p52"/>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p:txBody>
      </p:sp>
      <p:sp>
        <p:nvSpPr>
          <p:cNvPr id="3131" name="Google Shape;3131;p52"/>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0"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7"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000" u="sng">
                <a:solidFill>
                  <a:schemeClr val="hlink"/>
                </a:solidFill>
              </a:rPr>
              <a:t>S</a:t>
            </a:r>
            <a:r>
              <a:rPr b="1" lang="en" sz="1100" u="sng">
                <a:solidFill>
                  <a:schemeClr val="hlink"/>
                </a:solidFill>
                <a:hlinkClick r:id="rId3"/>
              </a:rPr>
              <a:t>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54"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Fira Code</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fmla="val 16667" name="adj"/>
            </a:avLst>
          </a:prstGeom>
          <a:solidFill>
            <a:srgbClr val="16191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3114470" y="2988225"/>
            <a:ext cx="791400" cy="754200"/>
          </a:xfrm>
          <a:prstGeom prst="roundRect">
            <a:avLst>
              <a:gd fmla="val 16667" name="adj"/>
            </a:avLst>
          </a:prstGeom>
          <a:solidFill>
            <a:srgbClr val="2E32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4176289" y="2988225"/>
            <a:ext cx="791400" cy="754200"/>
          </a:xfrm>
          <a:prstGeom prst="roundRect">
            <a:avLst>
              <a:gd fmla="val 16667" name="adj"/>
            </a:avLst>
          </a:prstGeom>
          <a:solidFill>
            <a:srgbClr val="7070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fmla="val 16667" name="adj"/>
            </a:avLst>
          </a:prstGeom>
          <a:solidFill>
            <a:srgbClr val="FF585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3114470" y="3919325"/>
            <a:ext cx="791400" cy="754200"/>
          </a:xfrm>
          <a:prstGeom prst="roundRect">
            <a:avLst>
              <a:gd fmla="val 16667" name="adj"/>
            </a:avLst>
          </a:prstGeom>
          <a:solidFill>
            <a:srgbClr val="FCC6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4176289" y="3919325"/>
            <a:ext cx="791400" cy="754200"/>
          </a:xfrm>
          <a:prstGeom prst="roundRect">
            <a:avLst>
              <a:gd fmla="val 16667" name="adj"/>
            </a:avLst>
          </a:prstGeom>
          <a:solidFill>
            <a:srgbClr val="DBA0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fmla="val 16667" name="adj"/>
            </a:avLst>
          </a:prstGeom>
          <a:solidFill>
            <a:srgbClr val="72D9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fmla="val 16667" name="adj"/>
            </a:avLst>
          </a:prstGeom>
          <a:solidFill>
            <a:srgbClr val="A5CF2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9"/>
          <p:cNvSpPr txBox="1"/>
          <p:nvPr>
            <p:ph type="title"/>
          </p:nvPr>
        </p:nvSpPr>
        <p:spPr>
          <a:xfrm flipH="1">
            <a:off x="1460450" y="1436713"/>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1" name="Google Shape;481;p29"/>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2" name="Google Shape;482;p29"/>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483" name="Google Shape;483;p29"/>
          <p:cNvSpPr txBox="1"/>
          <p:nvPr>
            <p:ph idx="3" type="title"/>
          </p:nvPr>
        </p:nvSpPr>
        <p:spPr>
          <a:xfrm flipH="1">
            <a:off x="2850125" y="241986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r>
              <a:rPr lang="en"/>
              <a:t>2</a:t>
            </a:r>
            <a:endParaRPr/>
          </a:p>
        </p:txBody>
      </p:sp>
      <p:sp>
        <p:nvSpPr>
          <p:cNvPr id="484" name="Google Shape;484;p29"/>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5" name="Google Shape;485;p29"/>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486" name="Google Shape;486;p29"/>
          <p:cNvSpPr txBox="1"/>
          <p:nvPr>
            <p:ph idx="6" type="title"/>
          </p:nvPr>
        </p:nvSpPr>
        <p:spPr>
          <a:xfrm flipH="1">
            <a:off x="4242875" y="340021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7" name="Google Shape;487;p29"/>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8" name="Google Shape;488;p29"/>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Practical Exercise</a:t>
            </a:r>
            <a:endParaRPr/>
          </a:p>
        </p:txBody>
      </p:sp>
      <p:sp>
        <p:nvSpPr>
          <p:cNvPr id="489" name="Google Shape;489;p29"/>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cap="flat" cmpd="sng" w="9525">
              <a:solidFill>
                <a:schemeClr val="accent4"/>
              </a:solidFill>
              <a:prstDash val="solid"/>
              <a:round/>
              <a:headEnd len="med" w="med" type="none"/>
              <a:tailEnd len="med" w="med" type="none"/>
            </a:ln>
          </p:spPr>
        </p:cxnSp>
      </p:grpSp>
      <p:sp>
        <p:nvSpPr>
          <p:cNvPr id="493" name="Google Shape;493;p29"/>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94" name="Google Shape;494;p29"/>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95" name="Google Shape;495;p29"/>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8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185" name="Google Shape;3185;p5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186" name="Google Shape;3186;p5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187" name="Google Shape;3187;p5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188" name="Google Shape;3188;p5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3192" name="Google Shape;3192;p5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97"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3" name="Google Shape;3273;p5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85" name="Google Shape;3285;p5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1" name="Google Shape;3351;p5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5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0" name="Google Shape;3410;p5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5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4"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7" name="Google Shape;3547;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1" name="Google Shape;3551;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58"/>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58"/>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58"/>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8"/>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4" name="Google Shape;3614;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88" name="Google Shape;5488;p5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91" name="Google Shape;5491;p5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8" name="Google Shape;5678;p5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6" name="Google Shape;5686;p5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4" name="Google Shape;5724;p5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8" name="Google Shape;5798;p5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0" name="Google Shape;5900;p5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4"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4" name="Google Shape;10054;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5" name="Google Shape;10055;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6" name="Google Shape;10056;p59"/>
              <p:cNvCxnSpPr>
                <a:stCxn id="1005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59" name="Google Shape;10059;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064" name="Google Shape;10064;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67" name="Google Shape;10067;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8" name="Google Shape;10068;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071" name="Google Shape;10071;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5" name="Google Shape;10075;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6" name="Google Shape;10076;p59"/>
              <p:cNvCxnSpPr>
                <a:stCxn id="10077" idx="6"/>
                <a:endCxn id="1007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078" name="Google Shape;10078;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085" name="Google Shape;10085;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088" name="Google Shape;10088;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077" name="Google Shape;10077;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097" name="Google Shape;10097;p59"/>
            <p:cNvCxnSpPr>
              <a:stCxn id="10096" idx="0"/>
              <a:endCxn id="1009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01" name="Google Shape;10101;p59"/>
            <p:cNvCxnSpPr>
              <a:stCxn id="10100" idx="0"/>
              <a:endCxn id="1010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102" name="Google Shape;10102;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8" name="Google Shape;10118;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9" name="Google Shape;10119;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120" name="Google Shape;10120;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29" name="Google Shape;10129;p59"/>
            <p:cNvCxnSpPr>
              <a:stCxn id="10126" idx="6"/>
              <a:endCxn id="1012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0" name="Google Shape;10130;p59"/>
            <p:cNvCxnSpPr>
              <a:stCxn id="10127" idx="4"/>
              <a:endCxn id="1013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132" name="Google Shape;10132;p59"/>
            <p:cNvCxnSpPr>
              <a:stCxn id="10131" idx="6"/>
              <a:endCxn id="1012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3" name="Google Shape;10133;p59"/>
            <p:cNvCxnSpPr>
              <a:stCxn id="10128" idx="4"/>
              <a:endCxn id="1013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131" name="Google Shape;10131;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6" name="Google Shape;10136;p59"/>
            <p:cNvCxnSpPr>
              <a:endCxn id="1013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49" name="Google Shape;10149;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0" name="Google Shape;10150;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1" name="Google Shape;10151;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2" name="Google Shape;10152;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7" name="Google Shape;10157;p59"/>
            <p:cNvCxnSpPr>
              <a:stCxn id="10158" idx="0"/>
              <a:endCxn id="1015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9" name="Google Shape;10159;p59"/>
            <p:cNvCxnSpPr>
              <a:stCxn id="10158" idx="2"/>
              <a:endCxn id="1016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1" name="Google Shape;10161;p59"/>
            <p:cNvCxnSpPr>
              <a:stCxn id="10162" idx="0"/>
              <a:endCxn id="1015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3" name="Google Shape;10163;p59"/>
            <p:cNvCxnSpPr>
              <a:stCxn id="10156" idx="2"/>
              <a:endCxn id="1016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5" name="Google Shape;10165;p59"/>
            <p:cNvCxnSpPr>
              <a:stCxn id="10166" idx="0"/>
              <a:endCxn id="1015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162" name="Google Shape;10162;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0" name="Google Shape;10160;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6" name="Google Shape;10166;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4" name="Google Shape;10164;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6" name="Google Shape;10156;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8" name="Google Shape;10158;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5" name="Google Shape;10155;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2" name="Google Shape;10172;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173" name="Google Shape;10173;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174" name="Google Shape;10174;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8" name="Google Shape;10178;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3" name="Google Shape;10183;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8" name="Google Shape;10188;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9" name="Google Shape;10189;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5" name="Google Shape;10265;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9"/>
          <p:cNvGrpSpPr/>
          <p:nvPr/>
        </p:nvGrpSpPr>
        <p:grpSpPr>
          <a:xfrm flipH="1" rot="10800000">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314" name="Google Shape;10314;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321" name="Google Shape;10321;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324" name="Google Shape;10324;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325" name="Google Shape;10325;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6" name="Google Shape;10326;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7" name="Google Shape;10327;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8" name="Google Shape;10328;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9" name="Google Shape;10329;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30" name="Google Shape;10330;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331" name="Google Shape;10331;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6" name="Google Shape;10336;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9" name="Google Shape;10339;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4" name="Google Shape;10344;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7" name="Google Shape;10347;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2" name="Google Shape;10352;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5" name="Google Shape;10355;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5" name="Google Shape;10375;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8" name="Google Shape;10388;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6" name="Google Shape;10396;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399" name="Google Shape;10399;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400" name="Google Shape;10400;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01" name="Google Shape;10401;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402" name="Google Shape;10402;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5" name="Google Shape;10465;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8" name="Google Shape;10468;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9" name="Google Shape;10469;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0" name="Google Shape;10470;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1" name="Google Shape;10471;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{0A238F1D-F4F0-4334-B785-3A3B0CACFE5F}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{0A238F1D-F4F0-4334-B785-3A3B0CACFE5F}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{0A238F1D-F4F0-4334-B785-3A3B0CACFE5F}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{0A238F1D-F4F0-4334-B785-3A3B0CACFE5F}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7" name="Google Shape;10577;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8" name="Google Shape;10578;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579" name="Google Shape;10579;p6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5" name="Google Shape;10595;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0" name="Google Shape;10610;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1" name="Google Shape;10611;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2" name="Google Shape;10612;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3" name="Google Shape;10613;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4" name="Google Shape;10614;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5" name="Google Shape;10615;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6" name="Google Shape;10616;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7" name="Google Shape;10617;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8" name="Google Shape;10618;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9" name="Google Shape;10619;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20" name="Google Shape;10620;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4"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9" name="Google Shape;10679;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61"/>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1"/>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0" name="Google Shape;10710;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3" name="Google Shape;10713;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6" name="Google Shape;10716;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9" name="Google Shape;10719;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2" name="Google Shape;10722;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3" name="Google Shape;10723;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4" name="Google Shape;10724;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5" name="Google Shape;10725;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726" name="Google Shape;10726;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9" name="Google Shape;10769;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6" name="Google Shape;10826;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9" name="Google Shape;10829;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2" name="Google Shape;10832;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5" name="Google Shape;10835;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8" name="Google Shape;10838;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979" name="Google Shape;10979;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982" name="Google Shape;10982;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985" name="Google Shape;10985;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988" name="Google Shape;10988;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9" name="Google Shape;10989;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6"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28" name="Google Shape;11228;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31" name="Google Shape;11231;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236" name="Google Shape;11236;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254" name="Google Shape;11254;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256" name="Google Shape;11256;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258" name="Google Shape;11258;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308" name="Google Shape;11308;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30" name="Google Shape;11330;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331" name="Google Shape;11331;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332" name="Google Shape;11332;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333" name="Google Shape;11333;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334" name="Google Shape;11334;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1" name="Google Shape;11351;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8" name="Google Shape;11358;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65" name="Google Shape;11365;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2" name="Google Shape;11372;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8" name="Google Shape;11378;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3" name="Google Shape;11383;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8" name="Google Shape;11388;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3" name="Google Shape;11393;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7"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5" name="Google Shape;11425;p6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0" name="Google Shape;11430;p6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8" name="Google Shape;11528;p6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7" name="Google Shape;11547;p6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6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7" name="Google Shape;11617;p6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6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5" name="Google Shape;11645;p6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5" name="Google Shape;11685;p6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5" name="Google Shape;11735;p6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9" name="Google Shape;11769;p6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a:t>
            </a:r>
            <a:r>
              <a:rPr lang="en" sz="1100">
                <a:solidFill>
                  <a:srgbClr val="869FB2"/>
                </a:solidFill>
              </a:rPr>
              <a:t>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4"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3" name="Google Shape;11803;p6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9" name="Google Shape;11809;p6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2" name="Google Shape;11842;p6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6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7" name="Google Shape;11947;p6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9" name="Google Shape;11969;p6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9" name="Google Shape;11989;p6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6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6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6" name="Google Shape;12046;p6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1" name="Google Shape;12051;p6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7" name="Google Shape;12057;p6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2" name="Google Shape;12102;p6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6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7" name="Google Shape;12147;p6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6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2" name="Google Shape;12192;p6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6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05"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6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2" name="Google Shape;12392;p6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9" name="Google Shape;12419;p6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8" name="Google Shape;12438;p6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6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5" name="Google Shape;12625;p6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6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6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1" name="Google Shape;12911;p6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5" name="Google Shape;12925;p6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6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3" name="Google Shape;12993;p6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0"/>
          <p:cNvSpPr txBox="1"/>
          <p:nvPr>
            <p:ph type="title"/>
          </p:nvPr>
        </p:nvSpPr>
        <p:spPr>
          <a:xfrm flipH="1">
            <a:off x="2054663" y="586975"/>
            <a:ext cx="1842300" cy="11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cap="flat" cmpd="sng" w="9525">
            <a:solidFill>
              <a:schemeClr val="accent4"/>
            </a:solidFill>
            <a:prstDash val="solid"/>
            <a:round/>
            <a:headEnd len="med" w="med" type="none"/>
            <a:tailEnd len="med" w="med" type="none"/>
          </a:ln>
        </p:spPr>
      </p:cxnSp>
      <p:sp>
        <p:nvSpPr>
          <p:cNvPr id="505" name="Google Shape;505;p3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98"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6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9" name="Google Shape;13419;p6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6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7" name="Google Shape;13627;p6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4" name="Google Shape;13734;p6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39"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8" name="Google Shape;13798;p6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2" name="Google Shape;13802;p6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1" name="Google Shape;13811;p6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6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1" name="Google Shape;13901;p6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8" name="Google Shape;13928;p6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6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5" name="Google Shape;14105;p6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6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1" name="Google Shape;14271;p6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8" name="Google Shape;14278;p6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5" name="Google Shape;14285;p6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7" name="Google Shape;14427;p6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32"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3" name="Google Shape;14483;p68"/>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8"/>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3" name="Google Shape;14493;p68"/>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7" name="Google Shape;14497;p68"/>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8"/>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68"/>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8"/>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3" name="Google Shape;14543;p68"/>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5" name="Google Shape;14555;p68"/>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8"/>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0" name="Google Shape;14560;p68"/>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7" name="Google Shape;14567;p68"/>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4" name="Google Shape;14674;p68"/>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5" name="Google Shape;14705;p68"/>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0" name="Google Shape;14710;p68"/>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6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34" name="Shape 14734"/>
        <p:cNvGrpSpPr/>
        <p:nvPr/>
      </p:nvGrpSpPr>
      <p:grpSpPr>
        <a:xfrm>
          <a:off x="0" y="0"/>
          <a:ext cx="0" cy="0"/>
          <a:chOff x="0" y="0"/>
          <a:chExt cx="0" cy="0"/>
        </a:xfrm>
      </p:grpSpPr>
      <p:sp>
        <p:nvSpPr>
          <p:cNvPr id="14735" name="Google Shape;14735;p69"/>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7" name="Google Shape;14797;p69"/>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6" name="Google Shape;14876;p69"/>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2" name="Google Shape;14892;p69"/>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7" name="Google Shape;15097;p69"/>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0" name="Google Shape;15180;p69"/>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9" name="Google Shape;15369;p6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0" name="Google Shape;15370;p6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74"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1"/>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System—it’s only a bit larger than the Moon &gt;</a:t>
            </a:r>
            <a:endParaRPr/>
          </a:p>
        </p:txBody>
      </p:sp>
      <p:sp>
        <p:nvSpPr>
          <p:cNvPr id="513" name="Google Shape;513;p31"/>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beautiful name and is the second planet from the Sun. It’s hot and has a poisonous atmosphere &gt;</a:t>
            </a:r>
            <a:endParaRPr/>
          </a:p>
        </p:txBody>
      </p:sp>
      <p:sp>
        <p:nvSpPr>
          <p:cNvPr id="514" name="Google Shape;514;p31"/>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3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3" name="Google Shape;553;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6" name="Google Shape;556;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2"/>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a:t>
            </a:r>
            <a:r>
              <a:rPr lang="en"/>
              <a:t>ntroduction; </a:t>
            </a:r>
            <a:r>
              <a:rPr lang="en">
                <a:solidFill>
                  <a:schemeClr val="accent6"/>
                </a:solidFill>
              </a:rPr>
              <a:t>{</a:t>
            </a:r>
            <a:endParaRPr>
              <a:solidFill>
                <a:schemeClr val="accent6"/>
              </a:solidFill>
            </a:endParaRPr>
          </a:p>
        </p:txBody>
      </p:sp>
      <p:sp>
        <p:nvSpPr>
          <p:cNvPr id="562" name="Google Shape;562;p32"/>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‘Here you can give a brief description of the topic you want to talk about</a:t>
            </a:r>
            <a:r>
              <a:rPr lang="en">
                <a:solidFill>
                  <a:schemeClr val="accent2"/>
                </a:solidFill>
              </a:rPr>
              <a:t>’</a:t>
            </a:r>
            <a:endParaRPr>
              <a:solidFill>
                <a:schemeClr val="accent2"/>
              </a:solidFill>
            </a:endParaRPr>
          </a:p>
          <a:p>
            <a:pPr indent="0" lvl="0" marL="449116" rtl="0" algn="l">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cap="flat" cmpd="sng" w="9525">
              <a:solidFill>
                <a:schemeClr val="accent4"/>
              </a:solidFill>
              <a:prstDash val="solid"/>
              <a:round/>
              <a:headEnd len="med" w="med" type="none"/>
              <a:tailEnd len="med" w="med" type="none"/>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cap="flat" cmpd="sng" w="9525">
              <a:solidFill>
                <a:schemeClr val="accent4"/>
              </a:solidFill>
              <a:prstDash val="solid"/>
              <a:round/>
              <a:headEnd len="med" w="med" type="none"/>
              <a:tailEnd len="med" w="med" type="none"/>
            </a:ln>
          </p:spPr>
        </p:cxnSp>
        <p:sp>
          <p:nvSpPr>
            <p:cNvPr id="568" name="Google Shape;568;p32"/>
            <p:cNvSpPr txBox="1"/>
            <p:nvPr/>
          </p:nvSpPr>
          <p:spPr>
            <a:xfrm>
              <a:off x="2008321" y="3473700"/>
              <a:ext cx="667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79" name="Google Shape;579;p33"/>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sp>
        <p:nvSpPr>
          <p:cNvPr id="583" name="Google Shape;583;p33"/>
          <p:cNvSpPr txBox="1"/>
          <p:nvPr/>
        </p:nvSpPr>
        <p:spPr>
          <a:xfrm>
            <a:off x="1642225" y="1276463"/>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txBox="1"/>
          <p:nvPr/>
        </p:nvSpPr>
        <p:spPr>
          <a:xfrm>
            <a:off x="2092750"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6</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90" name="Google Shape;590;p33"/>
          <p:cNvSpPr txBox="1"/>
          <p:nvPr/>
        </p:nvSpPr>
        <p:spPr>
          <a:xfrm>
            <a:off x="504027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txBox="1"/>
          <p:nvPr/>
        </p:nvSpPr>
        <p:spPr>
          <a:xfrm>
            <a:off x="5040275"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4</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33"/>
          <p:cNvSpPr txBox="1"/>
          <p:nvPr/>
        </p:nvSpPr>
        <p:spPr>
          <a:xfrm>
            <a:off x="2479763"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a:t>
            </a:r>
            <a:r>
              <a:rPr lang="en">
                <a:solidFill>
                  <a:schemeClr val="accent3"/>
                </a:solidFill>
                <a:latin typeface="Fira Code"/>
                <a:ea typeface="Fira Code"/>
                <a:cs typeface="Fira Code"/>
                <a:sym typeface="Fira Code"/>
              </a:rPr>
              <a:t>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cap="flat" cmpd="sng" w="9525">
            <a:solidFill>
              <a:schemeClr val="accent4"/>
            </a:solidFill>
            <a:prstDash val="solid"/>
            <a:round/>
            <a:headEnd len="med" w="med" type="none"/>
            <a:tailEnd len="med" w="med" type="none"/>
          </a:ln>
        </p:spPr>
      </p:cxnSp>
      <p:cxnSp>
        <p:nvCxnSpPr>
          <p:cNvPr id="648" name="Google Shape;648;p34"/>
          <p:cNvCxnSpPr>
            <a:stCxn id="649" idx="2"/>
            <a:endCxn id="636" idx="1"/>
          </p:cNvCxnSpPr>
          <p:nvPr/>
        </p:nvCxnSpPr>
        <p:spPr>
          <a:xfrm>
            <a:off x="1337875" y="1553675"/>
            <a:ext cx="292500" cy="0"/>
          </a:xfrm>
          <a:prstGeom prst="straightConnector1">
            <a:avLst/>
          </a:prstGeom>
          <a:noFill/>
          <a:ln cap="flat" cmpd="sng" w="9525">
            <a:solidFill>
              <a:schemeClr val="accent4"/>
            </a:solidFill>
            <a:prstDash val="solid"/>
            <a:round/>
            <a:headEnd len="med" w="med" type="none"/>
            <a:tailEnd len="med" w="med" type="none"/>
          </a:ln>
        </p:spPr>
      </p:cxnSp>
      <p:cxnSp>
        <p:nvCxnSpPr>
          <p:cNvPr id="650" name="Google Shape;650;p34"/>
          <p:cNvCxnSpPr/>
          <p:nvPr/>
        </p:nvCxnSpPr>
        <p:spPr>
          <a:xfrm>
            <a:off x="1337875" y="2276200"/>
            <a:ext cx="698400" cy="0"/>
          </a:xfrm>
          <a:prstGeom prst="straightConnector1">
            <a:avLst/>
          </a:prstGeom>
          <a:noFill/>
          <a:ln cap="flat" cmpd="sng" w="9525">
            <a:solidFill>
              <a:schemeClr val="accent4"/>
            </a:solidFill>
            <a:prstDash val="solid"/>
            <a:round/>
            <a:headEnd len="med" w="med" type="none"/>
            <a:tailEnd len="med" w="med" type="none"/>
          </a:ln>
        </p:spPr>
      </p:cxnSp>
      <p:sp>
        <p:nvSpPr>
          <p:cNvPr id="651" name="Google Shape;651;p34"/>
          <p:cNvSpPr/>
          <p:nvPr/>
        </p:nvSpPr>
        <p:spPr>
          <a:xfrm>
            <a:off x="1280125" y="2218446"/>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34"/>
          <p:cNvCxnSpPr/>
          <p:nvPr/>
        </p:nvCxnSpPr>
        <p:spPr>
          <a:xfrm>
            <a:off x="1337875" y="2998763"/>
            <a:ext cx="1152000" cy="0"/>
          </a:xfrm>
          <a:prstGeom prst="straightConnector1">
            <a:avLst/>
          </a:prstGeom>
          <a:noFill/>
          <a:ln cap="flat" cmpd="sng" w="9525">
            <a:solidFill>
              <a:schemeClr val="accent4"/>
            </a:solidFill>
            <a:prstDash val="solid"/>
            <a:round/>
            <a:headEnd len="med" w="med" type="none"/>
            <a:tailEnd len="med" w="med" type="none"/>
          </a:ln>
        </p:spPr>
      </p:cxnSp>
      <p:sp>
        <p:nvSpPr>
          <p:cNvPr id="653" name="Google Shape;653;p34"/>
          <p:cNvSpPr/>
          <p:nvPr/>
        </p:nvSpPr>
        <p:spPr>
          <a:xfrm>
            <a:off x="1280125" y="2941004"/>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4"/>
          <p:cNvCxnSpPr/>
          <p:nvPr/>
        </p:nvCxnSpPr>
        <p:spPr>
          <a:xfrm>
            <a:off x="1337875" y="3721325"/>
            <a:ext cx="1587000" cy="0"/>
          </a:xfrm>
          <a:prstGeom prst="straightConnector1">
            <a:avLst/>
          </a:prstGeom>
          <a:noFill/>
          <a:ln cap="flat" cmpd="sng" w="9525">
            <a:solidFill>
              <a:schemeClr val="accent4"/>
            </a:solidFill>
            <a:prstDash val="solid"/>
            <a:round/>
            <a:headEnd len="med" w="med" type="none"/>
            <a:tailEnd len="med" w="med" type="none"/>
          </a:ln>
        </p:spPr>
      </p:cxnSp>
      <p:sp>
        <p:nvSpPr>
          <p:cNvPr id="655" name="Google Shape;655;p34"/>
          <p:cNvSpPr/>
          <p:nvPr/>
        </p:nvSpPr>
        <p:spPr>
          <a:xfrm>
            <a:off x="1280125" y="3663563"/>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3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in the Solar System &gt;</a:t>
            </a:r>
            <a:endParaRPr/>
          </a:p>
        </p:txBody>
      </p:sp>
      <p:sp>
        <p:nvSpPr>
          <p:cNvPr id="662" name="Google Shape;662;p3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It was named after the Roman god of wealth and agriculture &gt;</a:t>
            </a:r>
            <a:endParaRPr/>
          </a:p>
        </p:txBody>
      </p:sp>
      <p:sp>
        <p:nvSpPr>
          <p:cNvPr id="663" name="Google Shape;663;p3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64" name="Google Shape;664;p3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 &gt;</a:t>
            </a:r>
            <a:endParaRPr/>
          </a:p>
        </p:txBody>
      </p:sp>
      <p:sp>
        <p:nvSpPr>
          <p:cNvPr id="665" name="Google Shape;665;p3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66" name="Google Shape;666;p3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35"/>
          <p:cNvSpPr txBox="1"/>
          <p:nvPr>
            <p:ph idx="4"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p:nvPr>
            <p:ph idx="4"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p:nvPr>
            <p:ph idx="4"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